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9" r:id="rId1"/>
  </p:sldMasterIdLst>
  <p:notesMasterIdLst>
    <p:notesMasterId r:id="rId9"/>
  </p:notes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910B2B07-C50C-F143-B2B6-6EF2904CFDB2}">
          <p14:sldIdLst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76A1"/>
    <a:srgbClr val="6876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78"/>
    <p:restoredTop sz="96327"/>
  </p:normalViewPr>
  <p:slideViewPr>
    <p:cSldViewPr snapToGrid="0" snapToObjects="1">
      <p:cViewPr varScale="1">
        <p:scale>
          <a:sx n="116" d="100"/>
          <a:sy n="116" d="100"/>
        </p:scale>
        <p:origin x="21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503C0-3914-6F44-8F3B-E8FE46632E13}" type="datetimeFigureOut">
              <a:rPr lang="es-ES" smtClean="0"/>
              <a:t>14/10/25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E94AA-55D7-1643-9532-8E63081619E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755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56A27AE-692C-7747-AF41-F7682DE8A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95251" y="2143308"/>
            <a:ext cx="9001496" cy="1959241"/>
          </a:xfrm>
        </p:spPr>
        <p:txBody>
          <a:bodyPr anchor="ctr" anchorCtr="0">
            <a:normAutofit/>
          </a:bodyPr>
          <a:lstStyle>
            <a:lvl1pPr algn="ctr">
              <a:defRPr sz="68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9822214B-FDE9-9843-8D7A-B8117F3930A7}"/>
              </a:ext>
            </a:extLst>
          </p:cNvPr>
          <p:cNvSpPr/>
          <p:nvPr userDrawn="1"/>
        </p:nvSpPr>
        <p:spPr>
          <a:xfrm>
            <a:off x="3974205" y="4329230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6E13EBD-E174-CE44-8613-635DE8109A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95251" y="4658794"/>
            <a:ext cx="9088582" cy="11247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>
                <a:solidFill>
                  <a:srgbClr val="4976A1"/>
                </a:solidFill>
                <a:latin typeface="Josefin Sans" pitchFamily="2" charset="77"/>
                <a:cs typeface="Josefin Sa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606027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6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7137038" y="4627499"/>
            <a:ext cx="4243589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243589"/>
                      <a:gd name="connsiteY0" fmla="*/ 0 h 27432"/>
                      <a:gd name="connsiteX1" fmla="*/ 563791 w 4243589"/>
                      <a:gd name="connsiteY1" fmla="*/ 0 h 27432"/>
                      <a:gd name="connsiteX2" fmla="*/ 1042710 w 4243589"/>
                      <a:gd name="connsiteY2" fmla="*/ 0 h 27432"/>
                      <a:gd name="connsiteX3" fmla="*/ 1564066 w 4243589"/>
                      <a:gd name="connsiteY3" fmla="*/ 0 h 27432"/>
                      <a:gd name="connsiteX4" fmla="*/ 2212729 w 4243589"/>
                      <a:gd name="connsiteY4" fmla="*/ 0 h 27432"/>
                      <a:gd name="connsiteX5" fmla="*/ 2776520 w 4243589"/>
                      <a:gd name="connsiteY5" fmla="*/ 0 h 27432"/>
                      <a:gd name="connsiteX6" fmla="*/ 3297875 w 4243589"/>
                      <a:gd name="connsiteY6" fmla="*/ 0 h 27432"/>
                      <a:gd name="connsiteX7" fmla="*/ 4243589 w 4243589"/>
                      <a:gd name="connsiteY7" fmla="*/ 0 h 27432"/>
                      <a:gd name="connsiteX8" fmla="*/ 4243589 w 4243589"/>
                      <a:gd name="connsiteY8" fmla="*/ 27432 h 27432"/>
                      <a:gd name="connsiteX9" fmla="*/ 3637362 w 4243589"/>
                      <a:gd name="connsiteY9" fmla="*/ 27432 h 27432"/>
                      <a:gd name="connsiteX10" fmla="*/ 3116007 w 4243589"/>
                      <a:gd name="connsiteY10" fmla="*/ 27432 h 27432"/>
                      <a:gd name="connsiteX11" fmla="*/ 2424908 w 4243589"/>
                      <a:gd name="connsiteY11" fmla="*/ 27432 h 27432"/>
                      <a:gd name="connsiteX12" fmla="*/ 1861117 w 4243589"/>
                      <a:gd name="connsiteY12" fmla="*/ 27432 h 27432"/>
                      <a:gd name="connsiteX13" fmla="*/ 1382198 w 4243589"/>
                      <a:gd name="connsiteY13" fmla="*/ 27432 h 27432"/>
                      <a:gd name="connsiteX14" fmla="*/ 733535 w 4243589"/>
                      <a:gd name="connsiteY14" fmla="*/ 27432 h 27432"/>
                      <a:gd name="connsiteX15" fmla="*/ 0 w 4243589"/>
                      <a:gd name="connsiteY15" fmla="*/ 27432 h 27432"/>
                      <a:gd name="connsiteX16" fmla="*/ 0 w 4243589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243589" h="27432" fill="none" extrusionOk="0">
                        <a:moveTo>
                          <a:pt x="0" y="0"/>
                        </a:moveTo>
                        <a:cubicBezTo>
                          <a:pt x="157351" y="-15653"/>
                          <a:pt x="378877" y="-5828"/>
                          <a:pt x="563791" y="0"/>
                        </a:cubicBezTo>
                        <a:cubicBezTo>
                          <a:pt x="748705" y="5828"/>
                          <a:pt x="905659" y="-5525"/>
                          <a:pt x="1042710" y="0"/>
                        </a:cubicBezTo>
                        <a:cubicBezTo>
                          <a:pt x="1179761" y="5525"/>
                          <a:pt x="1356845" y="-21288"/>
                          <a:pt x="1564066" y="0"/>
                        </a:cubicBezTo>
                        <a:cubicBezTo>
                          <a:pt x="1771287" y="21288"/>
                          <a:pt x="1912099" y="25135"/>
                          <a:pt x="2212729" y="0"/>
                        </a:cubicBezTo>
                        <a:cubicBezTo>
                          <a:pt x="2513359" y="-25135"/>
                          <a:pt x="2514918" y="-27119"/>
                          <a:pt x="2776520" y="0"/>
                        </a:cubicBezTo>
                        <a:cubicBezTo>
                          <a:pt x="3038122" y="27119"/>
                          <a:pt x="3178771" y="18116"/>
                          <a:pt x="3297875" y="0"/>
                        </a:cubicBezTo>
                        <a:cubicBezTo>
                          <a:pt x="3416980" y="-18116"/>
                          <a:pt x="4012240" y="-40869"/>
                          <a:pt x="4243589" y="0"/>
                        </a:cubicBezTo>
                        <a:cubicBezTo>
                          <a:pt x="4242616" y="8304"/>
                          <a:pt x="4243111" y="21512"/>
                          <a:pt x="4243589" y="27432"/>
                        </a:cubicBezTo>
                        <a:cubicBezTo>
                          <a:pt x="4112949" y="6289"/>
                          <a:pt x="3928037" y="10975"/>
                          <a:pt x="3637362" y="27432"/>
                        </a:cubicBezTo>
                        <a:cubicBezTo>
                          <a:pt x="3346687" y="43889"/>
                          <a:pt x="3254446" y="35813"/>
                          <a:pt x="3116007" y="27432"/>
                        </a:cubicBezTo>
                        <a:cubicBezTo>
                          <a:pt x="2977569" y="19051"/>
                          <a:pt x="2620228" y="38017"/>
                          <a:pt x="2424908" y="27432"/>
                        </a:cubicBezTo>
                        <a:cubicBezTo>
                          <a:pt x="2229588" y="16847"/>
                          <a:pt x="2088287" y="5290"/>
                          <a:pt x="1861117" y="27432"/>
                        </a:cubicBezTo>
                        <a:cubicBezTo>
                          <a:pt x="1633947" y="49574"/>
                          <a:pt x="1502447" y="8273"/>
                          <a:pt x="1382198" y="27432"/>
                        </a:cubicBezTo>
                        <a:cubicBezTo>
                          <a:pt x="1261949" y="46591"/>
                          <a:pt x="1045440" y="37497"/>
                          <a:pt x="733535" y="27432"/>
                        </a:cubicBezTo>
                        <a:cubicBezTo>
                          <a:pt x="421630" y="17367"/>
                          <a:pt x="341257" y="-9215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243589" h="27432" stroke="0" extrusionOk="0">
                        <a:moveTo>
                          <a:pt x="0" y="0"/>
                        </a:moveTo>
                        <a:cubicBezTo>
                          <a:pt x="128164" y="17204"/>
                          <a:pt x="312653" y="1129"/>
                          <a:pt x="563791" y="0"/>
                        </a:cubicBezTo>
                        <a:cubicBezTo>
                          <a:pt x="814929" y="-1129"/>
                          <a:pt x="837271" y="8503"/>
                          <a:pt x="1042710" y="0"/>
                        </a:cubicBezTo>
                        <a:cubicBezTo>
                          <a:pt x="1248149" y="-8503"/>
                          <a:pt x="1588432" y="-28862"/>
                          <a:pt x="1733809" y="0"/>
                        </a:cubicBezTo>
                        <a:cubicBezTo>
                          <a:pt x="1879186" y="28862"/>
                          <a:pt x="2052815" y="5974"/>
                          <a:pt x="2297600" y="0"/>
                        </a:cubicBezTo>
                        <a:cubicBezTo>
                          <a:pt x="2542385" y="-5974"/>
                          <a:pt x="2699960" y="-23550"/>
                          <a:pt x="2861391" y="0"/>
                        </a:cubicBezTo>
                        <a:cubicBezTo>
                          <a:pt x="3022822" y="23550"/>
                          <a:pt x="3390411" y="25272"/>
                          <a:pt x="3552490" y="0"/>
                        </a:cubicBezTo>
                        <a:cubicBezTo>
                          <a:pt x="3714569" y="-25272"/>
                          <a:pt x="3950585" y="-31327"/>
                          <a:pt x="4243589" y="0"/>
                        </a:cubicBezTo>
                        <a:cubicBezTo>
                          <a:pt x="4244074" y="9333"/>
                          <a:pt x="4244867" y="19699"/>
                          <a:pt x="4243589" y="27432"/>
                        </a:cubicBezTo>
                        <a:cubicBezTo>
                          <a:pt x="4130424" y="7904"/>
                          <a:pt x="3932803" y="51393"/>
                          <a:pt x="3722234" y="27432"/>
                        </a:cubicBezTo>
                        <a:cubicBezTo>
                          <a:pt x="3511665" y="3471"/>
                          <a:pt x="3269903" y="55138"/>
                          <a:pt x="3116007" y="27432"/>
                        </a:cubicBezTo>
                        <a:cubicBezTo>
                          <a:pt x="2962111" y="-274"/>
                          <a:pt x="2744280" y="32368"/>
                          <a:pt x="2509780" y="27432"/>
                        </a:cubicBezTo>
                        <a:cubicBezTo>
                          <a:pt x="2275280" y="22496"/>
                          <a:pt x="2066059" y="52808"/>
                          <a:pt x="1945989" y="27432"/>
                        </a:cubicBezTo>
                        <a:cubicBezTo>
                          <a:pt x="1825919" y="2056"/>
                          <a:pt x="1407329" y="21760"/>
                          <a:pt x="1254890" y="27432"/>
                        </a:cubicBezTo>
                        <a:cubicBezTo>
                          <a:pt x="1102451" y="33104"/>
                          <a:pt x="837950" y="40817"/>
                          <a:pt x="563791" y="27432"/>
                        </a:cubicBezTo>
                        <a:cubicBezTo>
                          <a:pt x="289632" y="14047"/>
                          <a:pt x="132768" y="16249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60820" y="448056"/>
            <a:ext cx="4196027" cy="4069080"/>
          </a:xfrm>
        </p:spPr>
        <p:txBody>
          <a:bodyPr anchor="b">
            <a:noAutofit/>
          </a:bodyPr>
          <a:lstStyle>
            <a:lvl1pPr algn="l">
              <a:defRPr sz="6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41248" y="5332020"/>
            <a:ext cx="10515600" cy="776171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fld id="{A7CD31F4-64FA-4BA0-9498-67783267A8C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084D70D3-305E-064B-8393-2E66648CE22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447675"/>
            <a:ext cx="5716588" cy="4206875"/>
          </a:xfrm>
        </p:spPr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</a:t>
            </a:r>
            <a:r>
              <a:rPr lang="es-ES" dirty="0" err="1"/>
              <a:t>picture</a:t>
            </a:r>
            <a:endParaRPr lang="es-ES" dirty="0"/>
          </a:p>
        </p:txBody>
      </p:sp>
      <p:pic>
        <p:nvPicPr>
          <p:cNvPr id="10" name="Imagen 9" descr="Dibujo con letras&#10;&#10;El contenido generado por IA puede ser incorrecto.">
            <a:extLst>
              <a:ext uri="{FF2B5EF4-FFF2-40B4-BE49-F238E27FC236}">
                <a16:creationId xmlns:a16="http://schemas.microsoft.com/office/drawing/2014/main" id="{E18E231E-0A53-1706-8DF4-2221C40D60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610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>
              <a:defRPr sz="2400">
                <a:solidFill>
                  <a:srgbClr val="4976A1"/>
                </a:solidFill>
                <a:latin typeface="Josefin Sans" pitchFamily="2" charset="77"/>
              </a:defRPr>
            </a:lvl2pPr>
            <a:lvl3pPr>
              <a:defRPr sz="2000">
                <a:solidFill>
                  <a:srgbClr val="4976A1"/>
                </a:solidFill>
                <a:latin typeface="Josefin Sans" pitchFamily="2" charset="77"/>
              </a:defRPr>
            </a:lvl3pPr>
            <a:lvl4pPr>
              <a:defRPr sz="1800">
                <a:solidFill>
                  <a:srgbClr val="4976A1"/>
                </a:solidFill>
                <a:latin typeface="Josefin Sans" pitchFamily="2" charset="77"/>
              </a:defRPr>
            </a:lvl4pPr>
            <a:lvl5pPr>
              <a:defRPr sz="1800">
                <a:solidFill>
                  <a:srgbClr val="4976A1"/>
                </a:solidFill>
                <a:latin typeface="Josefin Sans" pitchFamily="2" charset="77"/>
              </a:defRPr>
            </a:lvl5pPr>
          </a:lstStyle>
          <a:p>
            <a:pPr lvl="0"/>
            <a:r>
              <a:rPr lang="en-US" dirty="0"/>
              <a:t>Click to edit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fld id="{A7CD31F4-64FA-4BA0-9498-67783267A8C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515600"/>
                      <a:gd name="connsiteY0" fmla="*/ 0 h 27432"/>
                      <a:gd name="connsiteX1" fmla="*/ 446913 w 10515600"/>
                      <a:gd name="connsiteY1" fmla="*/ 0 h 27432"/>
                      <a:gd name="connsiteX2" fmla="*/ 1104138 w 10515600"/>
                      <a:gd name="connsiteY2" fmla="*/ 0 h 27432"/>
                      <a:gd name="connsiteX3" fmla="*/ 1866519 w 10515600"/>
                      <a:gd name="connsiteY3" fmla="*/ 0 h 27432"/>
                      <a:gd name="connsiteX4" fmla="*/ 2208276 w 10515600"/>
                      <a:gd name="connsiteY4" fmla="*/ 0 h 27432"/>
                      <a:gd name="connsiteX5" fmla="*/ 2550033 w 10515600"/>
                      <a:gd name="connsiteY5" fmla="*/ 0 h 27432"/>
                      <a:gd name="connsiteX6" fmla="*/ 3417570 w 10515600"/>
                      <a:gd name="connsiteY6" fmla="*/ 0 h 27432"/>
                      <a:gd name="connsiteX7" fmla="*/ 4074795 w 10515600"/>
                      <a:gd name="connsiteY7" fmla="*/ 0 h 27432"/>
                      <a:gd name="connsiteX8" fmla="*/ 4416552 w 10515600"/>
                      <a:gd name="connsiteY8" fmla="*/ 0 h 27432"/>
                      <a:gd name="connsiteX9" fmla="*/ 5073777 w 10515600"/>
                      <a:gd name="connsiteY9" fmla="*/ 0 h 27432"/>
                      <a:gd name="connsiteX10" fmla="*/ 5941314 w 10515600"/>
                      <a:gd name="connsiteY10" fmla="*/ 0 h 27432"/>
                      <a:gd name="connsiteX11" fmla="*/ 6493383 w 10515600"/>
                      <a:gd name="connsiteY11" fmla="*/ 0 h 27432"/>
                      <a:gd name="connsiteX12" fmla="*/ 7045452 w 10515600"/>
                      <a:gd name="connsiteY12" fmla="*/ 0 h 27432"/>
                      <a:gd name="connsiteX13" fmla="*/ 7702677 w 10515600"/>
                      <a:gd name="connsiteY13" fmla="*/ 0 h 27432"/>
                      <a:gd name="connsiteX14" fmla="*/ 8465058 w 10515600"/>
                      <a:gd name="connsiteY14" fmla="*/ 0 h 27432"/>
                      <a:gd name="connsiteX15" fmla="*/ 9227439 w 10515600"/>
                      <a:gd name="connsiteY15" fmla="*/ 0 h 27432"/>
                      <a:gd name="connsiteX16" fmla="*/ 10515600 w 10515600"/>
                      <a:gd name="connsiteY16" fmla="*/ 0 h 27432"/>
                      <a:gd name="connsiteX17" fmla="*/ 10515600 w 10515600"/>
                      <a:gd name="connsiteY17" fmla="*/ 27432 h 27432"/>
                      <a:gd name="connsiteX18" fmla="*/ 10068687 w 10515600"/>
                      <a:gd name="connsiteY18" fmla="*/ 27432 h 27432"/>
                      <a:gd name="connsiteX19" fmla="*/ 9201150 w 10515600"/>
                      <a:gd name="connsiteY19" fmla="*/ 27432 h 27432"/>
                      <a:gd name="connsiteX20" fmla="*/ 8543925 w 10515600"/>
                      <a:gd name="connsiteY20" fmla="*/ 27432 h 27432"/>
                      <a:gd name="connsiteX21" fmla="*/ 8202168 w 10515600"/>
                      <a:gd name="connsiteY21" fmla="*/ 27432 h 27432"/>
                      <a:gd name="connsiteX22" fmla="*/ 7544943 w 10515600"/>
                      <a:gd name="connsiteY22" fmla="*/ 27432 h 27432"/>
                      <a:gd name="connsiteX23" fmla="*/ 6992874 w 10515600"/>
                      <a:gd name="connsiteY23" fmla="*/ 27432 h 27432"/>
                      <a:gd name="connsiteX24" fmla="*/ 6440805 w 10515600"/>
                      <a:gd name="connsiteY24" fmla="*/ 27432 h 27432"/>
                      <a:gd name="connsiteX25" fmla="*/ 5888736 w 10515600"/>
                      <a:gd name="connsiteY25" fmla="*/ 27432 h 27432"/>
                      <a:gd name="connsiteX26" fmla="*/ 5336667 w 10515600"/>
                      <a:gd name="connsiteY26" fmla="*/ 27432 h 27432"/>
                      <a:gd name="connsiteX27" fmla="*/ 4574286 w 10515600"/>
                      <a:gd name="connsiteY27" fmla="*/ 27432 h 27432"/>
                      <a:gd name="connsiteX28" fmla="*/ 3917061 w 10515600"/>
                      <a:gd name="connsiteY28" fmla="*/ 27432 h 27432"/>
                      <a:gd name="connsiteX29" fmla="*/ 3575304 w 10515600"/>
                      <a:gd name="connsiteY29" fmla="*/ 27432 h 27432"/>
                      <a:gd name="connsiteX30" fmla="*/ 3023235 w 10515600"/>
                      <a:gd name="connsiteY30" fmla="*/ 27432 h 27432"/>
                      <a:gd name="connsiteX31" fmla="*/ 2260854 w 10515600"/>
                      <a:gd name="connsiteY31" fmla="*/ 27432 h 27432"/>
                      <a:gd name="connsiteX32" fmla="*/ 1813941 w 10515600"/>
                      <a:gd name="connsiteY32" fmla="*/ 27432 h 27432"/>
                      <a:gd name="connsiteX33" fmla="*/ 946404 w 10515600"/>
                      <a:gd name="connsiteY33" fmla="*/ 27432 h 27432"/>
                      <a:gd name="connsiteX34" fmla="*/ 0 w 10515600"/>
                      <a:gd name="connsiteY34" fmla="*/ 27432 h 27432"/>
                      <a:gd name="connsiteX35" fmla="*/ 0 w 10515600"/>
                      <a:gd name="connsiteY35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0515600" h="27432" fill="none" extrusionOk="0">
                        <a:moveTo>
                          <a:pt x="0" y="0"/>
                        </a:moveTo>
                        <a:cubicBezTo>
                          <a:pt x="119693" y="-14343"/>
                          <a:pt x="253007" y="-7583"/>
                          <a:pt x="446913" y="0"/>
                        </a:cubicBezTo>
                        <a:cubicBezTo>
                          <a:pt x="640819" y="7583"/>
                          <a:pt x="841419" y="-7067"/>
                          <a:pt x="1104138" y="0"/>
                        </a:cubicBezTo>
                        <a:cubicBezTo>
                          <a:pt x="1366858" y="7067"/>
                          <a:pt x="1495525" y="1255"/>
                          <a:pt x="1866519" y="0"/>
                        </a:cubicBezTo>
                        <a:cubicBezTo>
                          <a:pt x="2237513" y="-1255"/>
                          <a:pt x="2043820" y="12003"/>
                          <a:pt x="2208276" y="0"/>
                        </a:cubicBezTo>
                        <a:cubicBezTo>
                          <a:pt x="2372732" y="-12003"/>
                          <a:pt x="2419452" y="9887"/>
                          <a:pt x="2550033" y="0"/>
                        </a:cubicBezTo>
                        <a:cubicBezTo>
                          <a:pt x="2680614" y="-9887"/>
                          <a:pt x="3098156" y="3827"/>
                          <a:pt x="3417570" y="0"/>
                        </a:cubicBezTo>
                        <a:cubicBezTo>
                          <a:pt x="3736984" y="-3827"/>
                          <a:pt x="3916040" y="-6233"/>
                          <a:pt x="4074795" y="0"/>
                        </a:cubicBezTo>
                        <a:cubicBezTo>
                          <a:pt x="4233551" y="6233"/>
                          <a:pt x="4279253" y="5661"/>
                          <a:pt x="4416552" y="0"/>
                        </a:cubicBezTo>
                        <a:cubicBezTo>
                          <a:pt x="4553851" y="-5661"/>
                          <a:pt x="4915758" y="26022"/>
                          <a:pt x="5073777" y="0"/>
                        </a:cubicBezTo>
                        <a:cubicBezTo>
                          <a:pt x="5231797" y="-26022"/>
                          <a:pt x="5612089" y="32230"/>
                          <a:pt x="5941314" y="0"/>
                        </a:cubicBezTo>
                        <a:cubicBezTo>
                          <a:pt x="6270539" y="-32230"/>
                          <a:pt x="6313600" y="3064"/>
                          <a:pt x="6493383" y="0"/>
                        </a:cubicBezTo>
                        <a:cubicBezTo>
                          <a:pt x="6673166" y="-3064"/>
                          <a:pt x="6902474" y="-21096"/>
                          <a:pt x="7045452" y="0"/>
                        </a:cubicBezTo>
                        <a:cubicBezTo>
                          <a:pt x="7188430" y="21096"/>
                          <a:pt x="7478162" y="17386"/>
                          <a:pt x="7702677" y="0"/>
                        </a:cubicBezTo>
                        <a:cubicBezTo>
                          <a:pt x="7927192" y="-17386"/>
                          <a:pt x="8295683" y="-35143"/>
                          <a:pt x="8465058" y="0"/>
                        </a:cubicBezTo>
                        <a:cubicBezTo>
                          <a:pt x="8634433" y="35143"/>
                          <a:pt x="8927835" y="4103"/>
                          <a:pt x="9227439" y="0"/>
                        </a:cubicBezTo>
                        <a:cubicBezTo>
                          <a:pt x="9527043" y="-4103"/>
                          <a:pt x="10105355" y="-17535"/>
                          <a:pt x="10515600" y="0"/>
                        </a:cubicBezTo>
                        <a:cubicBezTo>
                          <a:pt x="10515789" y="12323"/>
                          <a:pt x="10515633" y="14639"/>
                          <a:pt x="10515600" y="27432"/>
                        </a:cubicBezTo>
                        <a:cubicBezTo>
                          <a:pt x="10343646" y="15282"/>
                          <a:pt x="10223667" y="31057"/>
                          <a:pt x="10068687" y="27432"/>
                        </a:cubicBezTo>
                        <a:cubicBezTo>
                          <a:pt x="9913707" y="23807"/>
                          <a:pt x="9512455" y="4101"/>
                          <a:pt x="9201150" y="27432"/>
                        </a:cubicBezTo>
                        <a:cubicBezTo>
                          <a:pt x="8889845" y="50763"/>
                          <a:pt x="8866277" y="3158"/>
                          <a:pt x="8543925" y="27432"/>
                        </a:cubicBezTo>
                        <a:cubicBezTo>
                          <a:pt x="8221573" y="51706"/>
                          <a:pt x="8288348" y="37286"/>
                          <a:pt x="8202168" y="27432"/>
                        </a:cubicBezTo>
                        <a:cubicBezTo>
                          <a:pt x="8115988" y="17578"/>
                          <a:pt x="7797033" y="6631"/>
                          <a:pt x="7544943" y="27432"/>
                        </a:cubicBezTo>
                        <a:cubicBezTo>
                          <a:pt x="7292854" y="48233"/>
                          <a:pt x="7108060" y="41767"/>
                          <a:pt x="6992874" y="27432"/>
                        </a:cubicBezTo>
                        <a:cubicBezTo>
                          <a:pt x="6877688" y="13097"/>
                          <a:pt x="6668930" y="7947"/>
                          <a:pt x="6440805" y="27432"/>
                        </a:cubicBezTo>
                        <a:cubicBezTo>
                          <a:pt x="6212680" y="46917"/>
                          <a:pt x="6027476" y="35225"/>
                          <a:pt x="5888736" y="27432"/>
                        </a:cubicBezTo>
                        <a:cubicBezTo>
                          <a:pt x="5749996" y="19639"/>
                          <a:pt x="5574559" y="43627"/>
                          <a:pt x="5336667" y="27432"/>
                        </a:cubicBezTo>
                        <a:cubicBezTo>
                          <a:pt x="5098775" y="11237"/>
                          <a:pt x="4837534" y="41882"/>
                          <a:pt x="4574286" y="27432"/>
                        </a:cubicBezTo>
                        <a:cubicBezTo>
                          <a:pt x="4311038" y="12982"/>
                          <a:pt x="4126419" y="26678"/>
                          <a:pt x="3917061" y="27432"/>
                        </a:cubicBezTo>
                        <a:cubicBezTo>
                          <a:pt x="3707704" y="28186"/>
                          <a:pt x="3657291" y="40087"/>
                          <a:pt x="3575304" y="27432"/>
                        </a:cubicBezTo>
                        <a:cubicBezTo>
                          <a:pt x="3493317" y="14777"/>
                          <a:pt x="3185226" y="45867"/>
                          <a:pt x="3023235" y="27432"/>
                        </a:cubicBezTo>
                        <a:cubicBezTo>
                          <a:pt x="2861244" y="8997"/>
                          <a:pt x="2597085" y="35801"/>
                          <a:pt x="2260854" y="27432"/>
                        </a:cubicBezTo>
                        <a:cubicBezTo>
                          <a:pt x="1924623" y="19063"/>
                          <a:pt x="1996678" y="15705"/>
                          <a:pt x="1813941" y="27432"/>
                        </a:cubicBezTo>
                        <a:cubicBezTo>
                          <a:pt x="1631204" y="39159"/>
                          <a:pt x="1187542" y="49167"/>
                          <a:pt x="946404" y="27432"/>
                        </a:cubicBezTo>
                        <a:cubicBezTo>
                          <a:pt x="705266" y="5697"/>
                          <a:pt x="404743" y="28229"/>
                          <a:pt x="0" y="27432"/>
                        </a:cubicBezTo>
                        <a:cubicBezTo>
                          <a:pt x="244" y="15297"/>
                          <a:pt x="645" y="7129"/>
                          <a:pt x="0" y="0"/>
                        </a:cubicBezTo>
                        <a:close/>
                      </a:path>
                      <a:path w="10515600" h="27432" stroke="0" extrusionOk="0">
                        <a:moveTo>
                          <a:pt x="0" y="0"/>
                        </a:moveTo>
                        <a:cubicBezTo>
                          <a:pt x="230793" y="14353"/>
                          <a:pt x="332416" y="21392"/>
                          <a:pt x="552069" y="0"/>
                        </a:cubicBezTo>
                        <a:cubicBezTo>
                          <a:pt x="771722" y="-21392"/>
                          <a:pt x="761737" y="-14337"/>
                          <a:pt x="893826" y="0"/>
                        </a:cubicBezTo>
                        <a:cubicBezTo>
                          <a:pt x="1025915" y="14337"/>
                          <a:pt x="1441584" y="-15498"/>
                          <a:pt x="1761363" y="0"/>
                        </a:cubicBezTo>
                        <a:cubicBezTo>
                          <a:pt x="2081142" y="15498"/>
                          <a:pt x="2111503" y="7278"/>
                          <a:pt x="2313432" y="0"/>
                        </a:cubicBezTo>
                        <a:cubicBezTo>
                          <a:pt x="2515361" y="-7278"/>
                          <a:pt x="2743584" y="-17845"/>
                          <a:pt x="2865501" y="0"/>
                        </a:cubicBezTo>
                        <a:cubicBezTo>
                          <a:pt x="2987418" y="17845"/>
                          <a:pt x="3345183" y="8208"/>
                          <a:pt x="3733038" y="0"/>
                        </a:cubicBezTo>
                        <a:cubicBezTo>
                          <a:pt x="4120893" y="-8208"/>
                          <a:pt x="4009066" y="-3159"/>
                          <a:pt x="4179951" y="0"/>
                        </a:cubicBezTo>
                        <a:cubicBezTo>
                          <a:pt x="4350836" y="3159"/>
                          <a:pt x="4735020" y="17517"/>
                          <a:pt x="5047488" y="0"/>
                        </a:cubicBezTo>
                        <a:cubicBezTo>
                          <a:pt x="5359956" y="-17517"/>
                          <a:pt x="5662148" y="-17777"/>
                          <a:pt x="5915025" y="0"/>
                        </a:cubicBezTo>
                        <a:cubicBezTo>
                          <a:pt x="6167902" y="17777"/>
                          <a:pt x="6308797" y="30350"/>
                          <a:pt x="6572250" y="0"/>
                        </a:cubicBezTo>
                        <a:cubicBezTo>
                          <a:pt x="6835703" y="-30350"/>
                          <a:pt x="7107419" y="-9627"/>
                          <a:pt x="7439787" y="0"/>
                        </a:cubicBezTo>
                        <a:cubicBezTo>
                          <a:pt x="7772155" y="9627"/>
                          <a:pt x="7844034" y="-9098"/>
                          <a:pt x="7991856" y="0"/>
                        </a:cubicBezTo>
                        <a:cubicBezTo>
                          <a:pt x="8139678" y="9098"/>
                          <a:pt x="8289889" y="-20239"/>
                          <a:pt x="8543925" y="0"/>
                        </a:cubicBezTo>
                        <a:cubicBezTo>
                          <a:pt x="8797961" y="20239"/>
                          <a:pt x="8994198" y="29575"/>
                          <a:pt x="9306306" y="0"/>
                        </a:cubicBezTo>
                        <a:cubicBezTo>
                          <a:pt x="9618414" y="-29575"/>
                          <a:pt x="9739118" y="-23835"/>
                          <a:pt x="9858375" y="0"/>
                        </a:cubicBezTo>
                        <a:cubicBezTo>
                          <a:pt x="9977632" y="23835"/>
                          <a:pt x="10370488" y="-4069"/>
                          <a:pt x="10515600" y="0"/>
                        </a:cubicBezTo>
                        <a:cubicBezTo>
                          <a:pt x="10515650" y="5798"/>
                          <a:pt x="10515903" y="19375"/>
                          <a:pt x="10515600" y="27432"/>
                        </a:cubicBezTo>
                        <a:cubicBezTo>
                          <a:pt x="10304538" y="42307"/>
                          <a:pt x="10069280" y="3335"/>
                          <a:pt x="9753219" y="27432"/>
                        </a:cubicBezTo>
                        <a:cubicBezTo>
                          <a:pt x="9437158" y="51529"/>
                          <a:pt x="9488415" y="23852"/>
                          <a:pt x="9411462" y="27432"/>
                        </a:cubicBezTo>
                        <a:cubicBezTo>
                          <a:pt x="9334509" y="31012"/>
                          <a:pt x="9183755" y="44107"/>
                          <a:pt x="8964549" y="27432"/>
                        </a:cubicBezTo>
                        <a:cubicBezTo>
                          <a:pt x="8745343" y="10757"/>
                          <a:pt x="8279150" y="61693"/>
                          <a:pt x="8097012" y="27432"/>
                        </a:cubicBezTo>
                        <a:cubicBezTo>
                          <a:pt x="7914874" y="-6829"/>
                          <a:pt x="7608717" y="59556"/>
                          <a:pt x="7439787" y="27432"/>
                        </a:cubicBezTo>
                        <a:cubicBezTo>
                          <a:pt x="7270858" y="-4692"/>
                          <a:pt x="7154492" y="27026"/>
                          <a:pt x="6992874" y="27432"/>
                        </a:cubicBezTo>
                        <a:cubicBezTo>
                          <a:pt x="6831256" y="27838"/>
                          <a:pt x="6536817" y="51174"/>
                          <a:pt x="6335649" y="27432"/>
                        </a:cubicBezTo>
                        <a:cubicBezTo>
                          <a:pt x="6134481" y="3690"/>
                          <a:pt x="6097824" y="11070"/>
                          <a:pt x="5993892" y="27432"/>
                        </a:cubicBezTo>
                        <a:cubicBezTo>
                          <a:pt x="5889960" y="43794"/>
                          <a:pt x="5793821" y="34098"/>
                          <a:pt x="5652135" y="27432"/>
                        </a:cubicBezTo>
                        <a:cubicBezTo>
                          <a:pt x="5510449" y="20766"/>
                          <a:pt x="5168382" y="-3650"/>
                          <a:pt x="4994910" y="27432"/>
                        </a:cubicBezTo>
                        <a:cubicBezTo>
                          <a:pt x="4821439" y="58514"/>
                          <a:pt x="4653937" y="21362"/>
                          <a:pt x="4547997" y="27432"/>
                        </a:cubicBezTo>
                        <a:cubicBezTo>
                          <a:pt x="4442057" y="33502"/>
                          <a:pt x="4153363" y="33024"/>
                          <a:pt x="3785616" y="27432"/>
                        </a:cubicBezTo>
                        <a:cubicBezTo>
                          <a:pt x="3417869" y="21840"/>
                          <a:pt x="3544908" y="29840"/>
                          <a:pt x="3338703" y="27432"/>
                        </a:cubicBezTo>
                        <a:cubicBezTo>
                          <a:pt x="3132498" y="25024"/>
                          <a:pt x="2782152" y="45947"/>
                          <a:pt x="2576322" y="27432"/>
                        </a:cubicBezTo>
                        <a:cubicBezTo>
                          <a:pt x="2370492" y="8917"/>
                          <a:pt x="2347214" y="14129"/>
                          <a:pt x="2234565" y="27432"/>
                        </a:cubicBezTo>
                        <a:cubicBezTo>
                          <a:pt x="2121916" y="40735"/>
                          <a:pt x="1785921" y="49081"/>
                          <a:pt x="1472184" y="27432"/>
                        </a:cubicBezTo>
                        <a:cubicBezTo>
                          <a:pt x="1158447" y="5783"/>
                          <a:pt x="1203910" y="37937"/>
                          <a:pt x="1025271" y="27432"/>
                        </a:cubicBezTo>
                        <a:cubicBezTo>
                          <a:pt x="846632" y="16927"/>
                          <a:pt x="846577" y="17996"/>
                          <a:pt x="683514" y="27432"/>
                        </a:cubicBezTo>
                        <a:cubicBezTo>
                          <a:pt x="520451" y="36868"/>
                          <a:pt x="320799" y="46677"/>
                          <a:pt x="0" y="27432"/>
                        </a:cubicBezTo>
                        <a:cubicBezTo>
                          <a:pt x="-510" y="19859"/>
                          <a:pt x="-1106" y="1147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pic>
        <p:nvPicPr>
          <p:cNvPr id="9" name="Imagen 8" descr="Dibujo con letras&#10;&#10;El contenido generado por IA puede ser incorrecto.">
            <a:extLst>
              <a:ext uri="{FF2B5EF4-FFF2-40B4-BE49-F238E27FC236}">
                <a16:creationId xmlns:a16="http://schemas.microsoft.com/office/drawing/2014/main" id="{6AAB30B6-1454-6BE4-E7A0-D742F11D2E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56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fld id="{A7CD31F4-64FA-4BA0-9498-67783267A8C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243589"/>
                      <a:gd name="connsiteY0" fmla="*/ 0 h 27432"/>
                      <a:gd name="connsiteX1" fmla="*/ 563791 w 4243589"/>
                      <a:gd name="connsiteY1" fmla="*/ 0 h 27432"/>
                      <a:gd name="connsiteX2" fmla="*/ 1042710 w 4243589"/>
                      <a:gd name="connsiteY2" fmla="*/ 0 h 27432"/>
                      <a:gd name="connsiteX3" fmla="*/ 1564066 w 4243589"/>
                      <a:gd name="connsiteY3" fmla="*/ 0 h 27432"/>
                      <a:gd name="connsiteX4" fmla="*/ 2212729 w 4243589"/>
                      <a:gd name="connsiteY4" fmla="*/ 0 h 27432"/>
                      <a:gd name="connsiteX5" fmla="*/ 2776520 w 4243589"/>
                      <a:gd name="connsiteY5" fmla="*/ 0 h 27432"/>
                      <a:gd name="connsiteX6" fmla="*/ 3297875 w 4243589"/>
                      <a:gd name="connsiteY6" fmla="*/ 0 h 27432"/>
                      <a:gd name="connsiteX7" fmla="*/ 4243589 w 4243589"/>
                      <a:gd name="connsiteY7" fmla="*/ 0 h 27432"/>
                      <a:gd name="connsiteX8" fmla="*/ 4243589 w 4243589"/>
                      <a:gd name="connsiteY8" fmla="*/ 27432 h 27432"/>
                      <a:gd name="connsiteX9" fmla="*/ 3637362 w 4243589"/>
                      <a:gd name="connsiteY9" fmla="*/ 27432 h 27432"/>
                      <a:gd name="connsiteX10" fmla="*/ 3116007 w 4243589"/>
                      <a:gd name="connsiteY10" fmla="*/ 27432 h 27432"/>
                      <a:gd name="connsiteX11" fmla="*/ 2424908 w 4243589"/>
                      <a:gd name="connsiteY11" fmla="*/ 27432 h 27432"/>
                      <a:gd name="connsiteX12" fmla="*/ 1861117 w 4243589"/>
                      <a:gd name="connsiteY12" fmla="*/ 27432 h 27432"/>
                      <a:gd name="connsiteX13" fmla="*/ 1382198 w 4243589"/>
                      <a:gd name="connsiteY13" fmla="*/ 27432 h 27432"/>
                      <a:gd name="connsiteX14" fmla="*/ 733535 w 4243589"/>
                      <a:gd name="connsiteY14" fmla="*/ 27432 h 27432"/>
                      <a:gd name="connsiteX15" fmla="*/ 0 w 4243589"/>
                      <a:gd name="connsiteY15" fmla="*/ 27432 h 27432"/>
                      <a:gd name="connsiteX16" fmla="*/ 0 w 4243589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243589" h="27432" fill="none" extrusionOk="0">
                        <a:moveTo>
                          <a:pt x="0" y="0"/>
                        </a:moveTo>
                        <a:cubicBezTo>
                          <a:pt x="157351" y="-15653"/>
                          <a:pt x="378877" y="-5828"/>
                          <a:pt x="563791" y="0"/>
                        </a:cubicBezTo>
                        <a:cubicBezTo>
                          <a:pt x="748705" y="5828"/>
                          <a:pt x="905659" y="-5525"/>
                          <a:pt x="1042710" y="0"/>
                        </a:cubicBezTo>
                        <a:cubicBezTo>
                          <a:pt x="1179761" y="5525"/>
                          <a:pt x="1356845" y="-21288"/>
                          <a:pt x="1564066" y="0"/>
                        </a:cubicBezTo>
                        <a:cubicBezTo>
                          <a:pt x="1771287" y="21288"/>
                          <a:pt x="1912099" y="25135"/>
                          <a:pt x="2212729" y="0"/>
                        </a:cubicBezTo>
                        <a:cubicBezTo>
                          <a:pt x="2513359" y="-25135"/>
                          <a:pt x="2514918" y="-27119"/>
                          <a:pt x="2776520" y="0"/>
                        </a:cubicBezTo>
                        <a:cubicBezTo>
                          <a:pt x="3038122" y="27119"/>
                          <a:pt x="3178771" y="18116"/>
                          <a:pt x="3297875" y="0"/>
                        </a:cubicBezTo>
                        <a:cubicBezTo>
                          <a:pt x="3416980" y="-18116"/>
                          <a:pt x="4012240" y="-40869"/>
                          <a:pt x="4243589" y="0"/>
                        </a:cubicBezTo>
                        <a:cubicBezTo>
                          <a:pt x="4242616" y="8304"/>
                          <a:pt x="4243111" y="21512"/>
                          <a:pt x="4243589" y="27432"/>
                        </a:cubicBezTo>
                        <a:cubicBezTo>
                          <a:pt x="4112949" y="6289"/>
                          <a:pt x="3928037" y="10975"/>
                          <a:pt x="3637362" y="27432"/>
                        </a:cubicBezTo>
                        <a:cubicBezTo>
                          <a:pt x="3346687" y="43889"/>
                          <a:pt x="3254446" y="35813"/>
                          <a:pt x="3116007" y="27432"/>
                        </a:cubicBezTo>
                        <a:cubicBezTo>
                          <a:pt x="2977569" y="19051"/>
                          <a:pt x="2620228" y="38017"/>
                          <a:pt x="2424908" y="27432"/>
                        </a:cubicBezTo>
                        <a:cubicBezTo>
                          <a:pt x="2229588" y="16847"/>
                          <a:pt x="2088287" y="5290"/>
                          <a:pt x="1861117" y="27432"/>
                        </a:cubicBezTo>
                        <a:cubicBezTo>
                          <a:pt x="1633947" y="49574"/>
                          <a:pt x="1502447" y="8273"/>
                          <a:pt x="1382198" y="27432"/>
                        </a:cubicBezTo>
                        <a:cubicBezTo>
                          <a:pt x="1261949" y="46591"/>
                          <a:pt x="1045440" y="37497"/>
                          <a:pt x="733535" y="27432"/>
                        </a:cubicBezTo>
                        <a:cubicBezTo>
                          <a:pt x="421630" y="17367"/>
                          <a:pt x="341257" y="-9215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243589" h="27432" stroke="0" extrusionOk="0">
                        <a:moveTo>
                          <a:pt x="0" y="0"/>
                        </a:moveTo>
                        <a:cubicBezTo>
                          <a:pt x="128164" y="17204"/>
                          <a:pt x="312653" y="1129"/>
                          <a:pt x="563791" y="0"/>
                        </a:cubicBezTo>
                        <a:cubicBezTo>
                          <a:pt x="814929" y="-1129"/>
                          <a:pt x="837271" y="8503"/>
                          <a:pt x="1042710" y="0"/>
                        </a:cubicBezTo>
                        <a:cubicBezTo>
                          <a:pt x="1248149" y="-8503"/>
                          <a:pt x="1588432" y="-28862"/>
                          <a:pt x="1733809" y="0"/>
                        </a:cubicBezTo>
                        <a:cubicBezTo>
                          <a:pt x="1879186" y="28862"/>
                          <a:pt x="2052815" y="5974"/>
                          <a:pt x="2297600" y="0"/>
                        </a:cubicBezTo>
                        <a:cubicBezTo>
                          <a:pt x="2542385" y="-5974"/>
                          <a:pt x="2699960" y="-23550"/>
                          <a:pt x="2861391" y="0"/>
                        </a:cubicBezTo>
                        <a:cubicBezTo>
                          <a:pt x="3022822" y="23550"/>
                          <a:pt x="3390411" y="25272"/>
                          <a:pt x="3552490" y="0"/>
                        </a:cubicBezTo>
                        <a:cubicBezTo>
                          <a:pt x="3714569" y="-25272"/>
                          <a:pt x="3950585" y="-31327"/>
                          <a:pt x="4243589" y="0"/>
                        </a:cubicBezTo>
                        <a:cubicBezTo>
                          <a:pt x="4244074" y="9333"/>
                          <a:pt x="4244867" y="19699"/>
                          <a:pt x="4243589" y="27432"/>
                        </a:cubicBezTo>
                        <a:cubicBezTo>
                          <a:pt x="4130424" y="7904"/>
                          <a:pt x="3932803" y="51393"/>
                          <a:pt x="3722234" y="27432"/>
                        </a:cubicBezTo>
                        <a:cubicBezTo>
                          <a:pt x="3511665" y="3471"/>
                          <a:pt x="3269903" y="55138"/>
                          <a:pt x="3116007" y="27432"/>
                        </a:cubicBezTo>
                        <a:cubicBezTo>
                          <a:pt x="2962111" y="-274"/>
                          <a:pt x="2744280" y="32368"/>
                          <a:pt x="2509780" y="27432"/>
                        </a:cubicBezTo>
                        <a:cubicBezTo>
                          <a:pt x="2275280" y="22496"/>
                          <a:pt x="2066059" y="52808"/>
                          <a:pt x="1945989" y="27432"/>
                        </a:cubicBezTo>
                        <a:cubicBezTo>
                          <a:pt x="1825919" y="2056"/>
                          <a:pt x="1407329" y="21760"/>
                          <a:pt x="1254890" y="27432"/>
                        </a:cubicBezTo>
                        <a:cubicBezTo>
                          <a:pt x="1102451" y="33104"/>
                          <a:pt x="837950" y="40817"/>
                          <a:pt x="563791" y="27432"/>
                        </a:cubicBezTo>
                        <a:cubicBezTo>
                          <a:pt x="289632" y="14047"/>
                          <a:pt x="132768" y="16249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pic>
        <p:nvPicPr>
          <p:cNvPr id="8" name="Imagen 7" descr="Dibujo con letras&#10;&#10;El contenido generado por IA puede ser incorrecto.">
            <a:extLst>
              <a:ext uri="{FF2B5EF4-FFF2-40B4-BE49-F238E27FC236}">
                <a16:creationId xmlns:a16="http://schemas.microsoft.com/office/drawing/2014/main" id="{FD1EBF93-8B96-5A4E-481C-89C29A4CD9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92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929384"/>
            <a:ext cx="5181600" cy="4251960"/>
          </a:xfrm>
        </p:spPr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  <a:lvl3pPr>
              <a:defRPr>
                <a:solidFill>
                  <a:srgbClr val="4976A1"/>
                </a:solidFill>
                <a:latin typeface="Josefin Sans" pitchFamily="2" charset="77"/>
              </a:defRPr>
            </a:lvl3pPr>
            <a:lvl4pPr>
              <a:defRPr>
                <a:solidFill>
                  <a:srgbClr val="4976A1"/>
                </a:solidFill>
                <a:latin typeface="Josefin Sans" pitchFamily="2" charset="77"/>
              </a:defRPr>
            </a:lvl4pPr>
            <a:lvl5pPr>
              <a:defRPr>
                <a:solidFill>
                  <a:srgbClr val="4976A1"/>
                </a:solidFill>
                <a:latin typeface="Josefin Sans" pitchFamily="2" charset="77"/>
              </a:defRPr>
            </a:lvl5pPr>
          </a:lstStyle>
          <a:p>
            <a:pPr lvl="0"/>
            <a:r>
              <a:rPr lang="en-US" dirty="0"/>
              <a:t>Click to edit text 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929384"/>
            <a:ext cx="5181600" cy="4251960"/>
          </a:xfrm>
        </p:spPr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  <a:lvl2pPr>
              <a:defRPr>
                <a:solidFill>
                  <a:srgbClr val="4976A1"/>
                </a:solidFill>
                <a:latin typeface="Josefin Sans" pitchFamily="2" charset="77"/>
              </a:defRPr>
            </a:lvl2pPr>
            <a:lvl3pPr>
              <a:defRPr>
                <a:solidFill>
                  <a:srgbClr val="4976A1"/>
                </a:solidFill>
                <a:latin typeface="Josefin Sans" pitchFamily="2" charset="77"/>
              </a:defRPr>
            </a:lvl3pPr>
            <a:lvl4pPr>
              <a:defRPr>
                <a:solidFill>
                  <a:srgbClr val="4976A1"/>
                </a:solidFill>
                <a:latin typeface="Josefin Sans" pitchFamily="2" charset="77"/>
              </a:defRPr>
            </a:lvl4pPr>
            <a:lvl5pPr>
              <a:defRPr>
                <a:solidFill>
                  <a:srgbClr val="4976A1"/>
                </a:solidFill>
                <a:latin typeface="Josefin Sans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fld id="{A7CD31F4-64FA-4BA0-9498-67783267A8C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515600"/>
                      <a:gd name="connsiteY0" fmla="*/ 0 h 27432"/>
                      <a:gd name="connsiteX1" fmla="*/ 446913 w 10515600"/>
                      <a:gd name="connsiteY1" fmla="*/ 0 h 27432"/>
                      <a:gd name="connsiteX2" fmla="*/ 1104138 w 10515600"/>
                      <a:gd name="connsiteY2" fmla="*/ 0 h 27432"/>
                      <a:gd name="connsiteX3" fmla="*/ 1866519 w 10515600"/>
                      <a:gd name="connsiteY3" fmla="*/ 0 h 27432"/>
                      <a:gd name="connsiteX4" fmla="*/ 2208276 w 10515600"/>
                      <a:gd name="connsiteY4" fmla="*/ 0 h 27432"/>
                      <a:gd name="connsiteX5" fmla="*/ 2550033 w 10515600"/>
                      <a:gd name="connsiteY5" fmla="*/ 0 h 27432"/>
                      <a:gd name="connsiteX6" fmla="*/ 3417570 w 10515600"/>
                      <a:gd name="connsiteY6" fmla="*/ 0 h 27432"/>
                      <a:gd name="connsiteX7" fmla="*/ 4074795 w 10515600"/>
                      <a:gd name="connsiteY7" fmla="*/ 0 h 27432"/>
                      <a:gd name="connsiteX8" fmla="*/ 4416552 w 10515600"/>
                      <a:gd name="connsiteY8" fmla="*/ 0 h 27432"/>
                      <a:gd name="connsiteX9" fmla="*/ 5073777 w 10515600"/>
                      <a:gd name="connsiteY9" fmla="*/ 0 h 27432"/>
                      <a:gd name="connsiteX10" fmla="*/ 5941314 w 10515600"/>
                      <a:gd name="connsiteY10" fmla="*/ 0 h 27432"/>
                      <a:gd name="connsiteX11" fmla="*/ 6493383 w 10515600"/>
                      <a:gd name="connsiteY11" fmla="*/ 0 h 27432"/>
                      <a:gd name="connsiteX12" fmla="*/ 7045452 w 10515600"/>
                      <a:gd name="connsiteY12" fmla="*/ 0 h 27432"/>
                      <a:gd name="connsiteX13" fmla="*/ 7702677 w 10515600"/>
                      <a:gd name="connsiteY13" fmla="*/ 0 h 27432"/>
                      <a:gd name="connsiteX14" fmla="*/ 8465058 w 10515600"/>
                      <a:gd name="connsiteY14" fmla="*/ 0 h 27432"/>
                      <a:gd name="connsiteX15" fmla="*/ 9227439 w 10515600"/>
                      <a:gd name="connsiteY15" fmla="*/ 0 h 27432"/>
                      <a:gd name="connsiteX16" fmla="*/ 10515600 w 10515600"/>
                      <a:gd name="connsiteY16" fmla="*/ 0 h 27432"/>
                      <a:gd name="connsiteX17" fmla="*/ 10515600 w 10515600"/>
                      <a:gd name="connsiteY17" fmla="*/ 27432 h 27432"/>
                      <a:gd name="connsiteX18" fmla="*/ 10068687 w 10515600"/>
                      <a:gd name="connsiteY18" fmla="*/ 27432 h 27432"/>
                      <a:gd name="connsiteX19" fmla="*/ 9201150 w 10515600"/>
                      <a:gd name="connsiteY19" fmla="*/ 27432 h 27432"/>
                      <a:gd name="connsiteX20" fmla="*/ 8543925 w 10515600"/>
                      <a:gd name="connsiteY20" fmla="*/ 27432 h 27432"/>
                      <a:gd name="connsiteX21" fmla="*/ 8202168 w 10515600"/>
                      <a:gd name="connsiteY21" fmla="*/ 27432 h 27432"/>
                      <a:gd name="connsiteX22" fmla="*/ 7544943 w 10515600"/>
                      <a:gd name="connsiteY22" fmla="*/ 27432 h 27432"/>
                      <a:gd name="connsiteX23" fmla="*/ 6992874 w 10515600"/>
                      <a:gd name="connsiteY23" fmla="*/ 27432 h 27432"/>
                      <a:gd name="connsiteX24" fmla="*/ 6440805 w 10515600"/>
                      <a:gd name="connsiteY24" fmla="*/ 27432 h 27432"/>
                      <a:gd name="connsiteX25" fmla="*/ 5888736 w 10515600"/>
                      <a:gd name="connsiteY25" fmla="*/ 27432 h 27432"/>
                      <a:gd name="connsiteX26" fmla="*/ 5336667 w 10515600"/>
                      <a:gd name="connsiteY26" fmla="*/ 27432 h 27432"/>
                      <a:gd name="connsiteX27" fmla="*/ 4574286 w 10515600"/>
                      <a:gd name="connsiteY27" fmla="*/ 27432 h 27432"/>
                      <a:gd name="connsiteX28" fmla="*/ 3917061 w 10515600"/>
                      <a:gd name="connsiteY28" fmla="*/ 27432 h 27432"/>
                      <a:gd name="connsiteX29" fmla="*/ 3575304 w 10515600"/>
                      <a:gd name="connsiteY29" fmla="*/ 27432 h 27432"/>
                      <a:gd name="connsiteX30" fmla="*/ 3023235 w 10515600"/>
                      <a:gd name="connsiteY30" fmla="*/ 27432 h 27432"/>
                      <a:gd name="connsiteX31" fmla="*/ 2260854 w 10515600"/>
                      <a:gd name="connsiteY31" fmla="*/ 27432 h 27432"/>
                      <a:gd name="connsiteX32" fmla="*/ 1813941 w 10515600"/>
                      <a:gd name="connsiteY32" fmla="*/ 27432 h 27432"/>
                      <a:gd name="connsiteX33" fmla="*/ 946404 w 10515600"/>
                      <a:gd name="connsiteY33" fmla="*/ 27432 h 27432"/>
                      <a:gd name="connsiteX34" fmla="*/ 0 w 10515600"/>
                      <a:gd name="connsiteY34" fmla="*/ 27432 h 27432"/>
                      <a:gd name="connsiteX35" fmla="*/ 0 w 10515600"/>
                      <a:gd name="connsiteY35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0515600" h="27432" fill="none" extrusionOk="0">
                        <a:moveTo>
                          <a:pt x="0" y="0"/>
                        </a:moveTo>
                        <a:cubicBezTo>
                          <a:pt x="119693" y="-14343"/>
                          <a:pt x="253007" y="-7583"/>
                          <a:pt x="446913" y="0"/>
                        </a:cubicBezTo>
                        <a:cubicBezTo>
                          <a:pt x="640819" y="7583"/>
                          <a:pt x="841419" y="-7067"/>
                          <a:pt x="1104138" y="0"/>
                        </a:cubicBezTo>
                        <a:cubicBezTo>
                          <a:pt x="1366858" y="7067"/>
                          <a:pt x="1495525" y="1255"/>
                          <a:pt x="1866519" y="0"/>
                        </a:cubicBezTo>
                        <a:cubicBezTo>
                          <a:pt x="2237513" y="-1255"/>
                          <a:pt x="2043820" y="12003"/>
                          <a:pt x="2208276" y="0"/>
                        </a:cubicBezTo>
                        <a:cubicBezTo>
                          <a:pt x="2372732" y="-12003"/>
                          <a:pt x="2419452" y="9887"/>
                          <a:pt x="2550033" y="0"/>
                        </a:cubicBezTo>
                        <a:cubicBezTo>
                          <a:pt x="2680614" y="-9887"/>
                          <a:pt x="3098156" y="3827"/>
                          <a:pt x="3417570" y="0"/>
                        </a:cubicBezTo>
                        <a:cubicBezTo>
                          <a:pt x="3736984" y="-3827"/>
                          <a:pt x="3916040" y="-6233"/>
                          <a:pt x="4074795" y="0"/>
                        </a:cubicBezTo>
                        <a:cubicBezTo>
                          <a:pt x="4233551" y="6233"/>
                          <a:pt x="4279253" y="5661"/>
                          <a:pt x="4416552" y="0"/>
                        </a:cubicBezTo>
                        <a:cubicBezTo>
                          <a:pt x="4553851" y="-5661"/>
                          <a:pt x="4915758" y="26022"/>
                          <a:pt x="5073777" y="0"/>
                        </a:cubicBezTo>
                        <a:cubicBezTo>
                          <a:pt x="5231797" y="-26022"/>
                          <a:pt x="5612089" y="32230"/>
                          <a:pt x="5941314" y="0"/>
                        </a:cubicBezTo>
                        <a:cubicBezTo>
                          <a:pt x="6270539" y="-32230"/>
                          <a:pt x="6313600" y="3064"/>
                          <a:pt x="6493383" y="0"/>
                        </a:cubicBezTo>
                        <a:cubicBezTo>
                          <a:pt x="6673166" y="-3064"/>
                          <a:pt x="6902474" y="-21096"/>
                          <a:pt x="7045452" y="0"/>
                        </a:cubicBezTo>
                        <a:cubicBezTo>
                          <a:pt x="7188430" y="21096"/>
                          <a:pt x="7478162" y="17386"/>
                          <a:pt x="7702677" y="0"/>
                        </a:cubicBezTo>
                        <a:cubicBezTo>
                          <a:pt x="7927192" y="-17386"/>
                          <a:pt x="8295683" y="-35143"/>
                          <a:pt x="8465058" y="0"/>
                        </a:cubicBezTo>
                        <a:cubicBezTo>
                          <a:pt x="8634433" y="35143"/>
                          <a:pt x="8927835" y="4103"/>
                          <a:pt x="9227439" y="0"/>
                        </a:cubicBezTo>
                        <a:cubicBezTo>
                          <a:pt x="9527043" y="-4103"/>
                          <a:pt x="10105355" y="-17535"/>
                          <a:pt x="10515600" y="0"/>
                        </a:cubicBezTo>
                        <a:cubicBezTo>
                          <a:pt x="10515789" y="12323"/>
                          <a:pt x="10515633" y="14639"/>
                          <a:pt x="10515600" y="27432"/>
                        </a:cubicBezTo>
                        <a:cubicBezTo>
                          <a:pt x="10343646" y="15282"/>
                          <a:pt x="10223667" y="31057"/>
                          <a:pt x="10068687" y="27432"/>
                        </a:cubicBezTo>
                        <a:cubicBezTo>
                          <a:pt x="9913707" y="23807"/>
                          <a:pt x="9512455" y="4101"/>
                          <a:pt x="9201150" y="27432"/>
                        </a:cubicBezTo>
                        <a:cubicBezTo>
                          <a:pt x="8889845" y="50763"/>
                          <a:pt x="8866277" y="3158"/>
                          <a:pt x="8543925" y="27432"/>
                        </a:cubicBezTo>
                        <a:cubicBezTo>
                          <a:pt x="8221573" y="51706"/>
                          <a:pt x="8288348" y="37286"/>
                          <a:pt x="8202168" y="27432"/>
                        </a:cubicBezTo>
                        <a:cubicBezTo>
                          <a:pt x="8115988" y="17578"/>
                          <a:pt x="7797033" y="6631"/>
                          <a:pt x="7544943" y="27432"/>
                        </a:cubicBezTo>
                        <a:cubicBezTo>
                          <a:pt x="7292854" y="48233"/>
                          <a:pt x="7108060" y="41767"/>
                          <a:pt x="6992874" y="27432"/>
                        </a:cubicBezTo>
                        <a:cubicBezTo>
                          <a:pt x="6877688" y="13097"/>
                          <a:pt x="6668930" y="7947"/>
                          <a:pt x="6440805" y="27432"/>
                        </a:cubicBezTo>
                        <a:cubicBezTo>
                          <a:pt x="6212680" y="46917"/>
                          <a:pt x="6027476" y="35225"/>
                          <a:pt x="5888736" y="27432"/>
                        </a:cubicBezTo>
                        <a:cubicBezTo>
                          <a:pt x="5749996" y="19639"/>
                          <a:pt x="5574559" y="43627"/>
                          <a:pt x="5336667" y="27432"/>
                        </a:cubicBezTo>
                        <a:cubicBezTo>
                          <a:pt x="5098775" y="11237"/>
                          <a:pt x="4837534" y="41882"/>
                          <a:pt x="4574286" y="27432"/>
                        </a:cubicBezTo>
                        <a:cubicBezTo>
                          <a:pt x="4311038" y="12982"/>
                          <a:pt x="4126419" y="26678"/>
                          <a:pt x="3917061" y="27432"/>
                        </a:cubicBezTo>
                        <a:cubicBezTo>
                          <a:pt x="3707704" y="28186"/>
                          <a:pt x="3657291" y="40087"/>
                          <a:pt x="3575304" y="27432"/>
                        </a:cubicBezTo>
                        <a:cubicBezTo>
                          <a:pt x="3493317" y="14777"/>
                          <a:pt x="3185226" y="45867"/>
                          <a:pt x="3023235" y="27432"/>
                        </a:cubicBezTo>
                        <a:cubicBezTo>
                          <a:pt x="2861244" y="8997"/>
                          <a:pt x="2597085" y="35801"/>
                          <a:pt x="2260854" y="27432"/>
                        </a:cubicBezTo>
                        <a:cubicBezTo>
                          <a:pt x="1924623" y="19063"/>
                          <a:pt x="1996678" y="15705"/>
                          <a:pt x="1813941" y="27432"/>
                        </a:cubicBezTo>
                        <a:cubicBezTo>
                          <a:pt x="1631204" y="39159"/>
                          <a:pt x="1187542" y="49167"/>
                          <a:pt x="946404" y="27432"/>
                        </a:cubicBezTo>
                        <a:cubicBezTo>
                          <a:pt x="705266" y="5697"/>
                          <a:pt x="404743" y="28229"/>
                          <a:pt x="0" y="27432"/>
                        </a:cubicBezTo>
                        <a:cubicBezTo>
                          <a:pt x="244" y="15297"/>
                          <a:pt x="645" y="7129"/>
                          <a:pt x="0" y="0"/>
                        </a:cubicBezTo>
                        <a:close/>
                      </a:path>
                      <a:path w="10515600" h="27432" stroke="0" extrusionOk="0">
                        <a:moveTo>
                          <a:pt x="0" y="0"/>
                        </a:moveTo>
                        <a:cubicBezTo>
                          <a:pt x="230793" y="14353"/>
                          <a:pt x="332416" y="21392"/>
                          <a:pt x="552069" y="0"/>
                        </a:cubicBezTo>
                        <a:cubicBezTo>
                          <a:pt x="771722" y="-21392"/>
                          <a:pt x="761737" y="-14337"/>
                          <a:pt x="893826" y="0"/>
                        </a:cubicBezTo>
                        <a:cubicBezTo>
                          <a:pt x="1025915" y="14337"/>
                          <a:pt x="1441584" y="-15498"/>
                          <a:pt x="1761363" y="0"/>
                        </a:cubicBezTo>
                        <a:cubicBezTo>
                          <a:pt x="2081142" y="15498"/>
                          <a:pt x="2111503" y="7278"/>
                          <a:pt x="2313432" y="0"/>
                        </a:cubicBezTo>
                        <a:cubicBezTo>
                          <a:pt x="2515361" y="-7278"/>
                          <a:pt x="2743584" y="-17845"/>
                          <a:pt x="2865501" y="0"/>
                        </a:cubicBezTo>
                        <a:cubicBezTo>
                          <a:pt x="2987418" y="17845"/>
                          <a:pt x="3345183" y="8208"/>
                          <a:pt x="3733038" y="0"/>
                        </a:cubicBezTo>
                        <a:cubicBezTo>
                          <a:pt x="4120893" y="-8208"/>
                          <a:pt x="4009066" y="-3159"/>
                          <a:pt x="4179951" y="0"/>
                        </a:cubicBezTo>
                        <a:cubicBezTo>
                          <a:pt x="4350836" y="3159"/>
                          <a:pt x="4735020" y="17517"/>
                          <a:pt x="5047488" y="0"/>
                        </a:cubicBezTo>
                        <a:cubicBezTo>
                          <a:pt x="5359956" y="-17517"/>
                          <a:pt x="5662148" y="-17777"/>
                          <a:pt x="5915025" y="0"/>
                        </a:cubicBezTo>
                        <a:cubicBezTo>
                          <a:pt x="6167902" y="17777"/>
                          <a:pt x="6308797" y="30350"/>
                          <a:pt x="6572250" y="0"/>
                        </a:cubicBezTo>
                        <a:cubicBezTo>
                          <a:pt x="6835703" y="-30350"/>
                          <a:pt x="7107419" y="-9627"/>
                          <a:pt x="7439787" y="0"/>
                        </a:cubicBezTo>
                        <a:cubicBezTo>
                          <a:pt x="7772155" y="9627"/>
                          <a:pt x="7844034" y="-9098"/>
                          <a:pt x="7991856" y="0"/>
                        </a:cubicBezTo>
                        <a:cubicBezTo>
                          <a:pt x="8139678" y="9098"/>
                          <a:pt x="8289889" y="-20239"/>
                          <a:pt x="8543925" y="0"/>
                        </a:cubicBezTo>
                        <a:cubicBezTo>
                          <a:pt x="8797961" y="20239"/>
                          <a:pt x="8994198" y="29575"/>
                          <a:pt x="9306306" y="0"/>
                        </a:cubicBezTo>
                        <a:cubicBezTo>
                          <a:pt x="9618414" y="-29575"/>
                          <a:pt x="9739118" y="-23835"/>
                          <a:pt x="9858375" y="0"/>
                        </a:cubicBezTo>
                        <a:cubicBezTo>
                          <a:pt x="9977632" y="23835"/>
                          <a:pt x="10370488" y="-4069"/>
                          <a:pt x="10515600" y="0"/>
                        </a:cubicBezTo>
                        <a:cubicBezTo>
                          <a:pt x="10515650" y="5798"/>
                          <a:pt x="10515903" y="19375"/>
                          <a:pt x="10515600" y="27432"/>
                        </a:cubicBezTo>
                        <a:cubicBezTo>
                          <a:pt x="10304538" y="42307"/>
                          <a:pt x="10069280" y="3335"/>
                          <a:pt x="9753219" y="27432"/>
                        </a:cubicBezTo>
                        <a:cubicBezTo>
                          <a:pt x="9437158" y="51529"/>
                          <a:pt x="9488415" y="23852"/>
                          <a:pt x="9411462" y="27432"/>
                        </a:cubicBezTo>
                        <a:cubicBezTo>
                          <a:pt x="9334509" y="31012"/>
                          <a:pt x="9183755" y="44107"/>
                          <a:pt x="8964549" y="27432"/>
                        </a:cubicBezTo>
                        <a:cubicBezTo>
                          <a:pt x="8745343" y="10757"/>
                          <a:pt x="8279150" y="61693"/>
                          <a:pt x="8097012" y="27432"/>
                        </a:cubicBezTo>
                        <a:cubicBezTo>
                          <a:pt x="7914874" y="-6829"/>
                          <a:pt x="7608717" y="59556"/>
                          <a:pt x="7439787" y="27432"/>
                        </a:cubicBezTo>
                        <a:cubicBezTo>
                          <a:pt x="7270858" y="-4692"/>
                          <a:pt x="7154492" y="27026"/>
                          <a:pt x="6992874" y="27432"/>
                        </a:cubicBezTo>
                        <a:cubicBezTo>
                          <a:pt x="6831256" y="27838"/>
                          <a:pt x="6536817" y="51174"/>
                          <a:pt x="6335649" y="27432"/>
                        </a:cubicBezTo>
                        <a:cubicBezTo>
                          <a:pt x="6134481" y="3690"/>
                          <a:pt x="6097824" y="11070"/>
                          <a:pt x="5993892" y="27432"/>
                        </a:cubicBezTo>
                        <a:cubicBezTo>
                          <a:pt x="5889960" y="43794"/>
                          <a:pt x="5793821" y="34098"/>
                          <a:pt x="5652135" y="27432"/>
                        </a:cubicBezTo>
                        <a:cubicBezTo>
                          <a:pt x="5510449" y="20766"/>
                          <a:pt x="5168382" y="-3650"/>
                          <a:pt x="4994910" y="27432"/>
                        </a:cubicBezTo>
                        <a:cubicBezTo>
                          <a:pt x="4821439" y="58514"/>
                          <a:pt x="4653937" y="21362"/>
                          <a:pt x="4547997" y="27432"/>
                        </a:cubicBezTo>
                        <a:cubicBezTo>
                          <a:pt x="4442057" y="33502"/>
                          <a:pt x="4153363" y="33024"/>
                          <a:pt x="3785616" y="27432"/>
                        </a:cubicBezTo>
                        <a:cubicBezTo>
                          <a:pt x="3417869" y="21840"/>
                          <a:pt x="3544908" y="29840"/>
                          <a:pt x="3338703" y="27432"/>
                        </a:cubicBezTo>
                        <a:cubicBezTo>
                          <a:pt x="3132498" y="25024"/>
                          <a:pt x="2782152" y="45947"/>
                          <a:pt x="2576322" y="27432"/>
                        </a:cubicBezTo>
                        <a:cubicBezTo>
                          <a:pt x="2370492" y="8917"/>
                          <a:pt x="2347214" y="14129"/>
                          <a:pt x="2234565" y="27432"/>
                        </a:cubicBezTo>
                        <a:cubicBezTo>
                          <a:pt x="2121916" y="40735"/>
                          <a:pt x="1785921" y="49081"/>
                          <a:pt x="1472184" y="27432"/>
                        </a:cubicBezTo>
                        <a:cubicBezTo>
                          <a:pt x="1158447" y="5783"/>
                          <a:pt x="1203910" y="37937"/>
                          <a:pt x="1025271" y="27432"/>
                        </a:cubicBezTo>
                        <a:cubicBezTo>
                          <a:pt x="846632" y="16927"/>
                          <a:pt x="846577" y="17996"/>
                          <a:pt x="683514" y="27432"/>
                        </a:cubicBezTo>
                        <a:cubicBezTo>
                          <a:pt x="520451" y="36868"/>
                          <a:pt x="320799" y="46677"/>
                          <a:pt x="0" y="27432"/>
                        </a:cubicBezTo>
                        <a:cubicBezTo>
                          <a:pt x="-510" y="19859"/>
                          <a:pt x="-1106" y="1147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pic>
        <p:nvPicPr>
          <p:cNvPr id="8" name="Imagen 7" descr="Dibujo con letras&#10;&#10;El contenido generado por IA puede ser incorrecto.">
            <a:extLst>
              <a:ext uri="{FF2B5EF4-FFF2-40B4-BE49-F238E27FC236}">
                <a16:creationId xmlns:a16="http://schemas.microsoft.com/office/drawing/2014/main" id="{03F3D7AE-C692-A5D8-A74F-9BC7E871DB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48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926080"/>
            <a:ext cx="5157787" cy="3264408"/>
          </a:xfrm>
        </p:spPr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  <a:lvl2pPr>
              <a:defRPr>
                <a:solidFill>
                  <a:srgbClr val="4976A1"/>
                </a:solidFill>
                <a:latin typeface="Josefin Sans" pitchFamily="2" charset="77"/>
              </a:defRPr>
            </a:lvl2pPr>
            <a:lvl3pPr>
              <a:defRPr>
                <a:solidFill>
                  <a:srgbClr val="4976A1"/>
                </a:solidFill>
                <a:latin typeface="Josefin Sans" pitchFamily="2" charset="77"/>
              </a:defRPr>
            </a:lvl3pPr>
            <a:lvl4pPr>
              <a:defRPr>
                <a:solidFill>
                  <a:srgbClr val="4976A1"/>
                </a:solidFill>
                <a:latin typeface="Josefin Sans" pitchFamily="2" charset="77"/>
              </a:defRPr>
            </a:lvl4pPr>
            <a:lvl5pPr>
              <a:defRPr>
                <a:solidFill>
                  <a:srgbClr val="4976A1"/>
                </a:solidFill>
                <a:latin typeface="Josefin Sans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926080"/>
            <a:ext cx="5183188" cy="3264408"/>
          </a:xfrm>
        </p:spPr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  <a:lvl2pPr>
              <a:defRPr>
                <a:solidFill>
                  <a:srgbClr val="4976A1"/>
                </a:solidFill>
                <a:latin typeface="Josefin Sans" pitchFamily="2" charset="77"/>
              </a:defRPr>
            </a:lvl2pPr>
            <a:lvl3pPr>
              <a:defRPr>
                <a:solidFill>
                  <a:srgbClr val="4976A1"/>
                </a:solidFill>
                <a:latin typeface="Josefin Sans" pitchFamily="2" charset="77"/>
              </a:defRPr>
            </a:lvl3pPr>
            <a:lvl4pPr>
              <a:defRPr>
                <a:solidFill>
                  <a:srgbClr val="4976A1"/>
                </a:solidFill>
                <a:latin typeface="Josefin Sans" pitchFamily="2" charset="77"/>
              </a:defRPr>
            </a:lvl4pPr>
            <a:lvl5pPr>
              <a:defRPr>
                <a:solidFill>
                  <a:srgbClr val="4976A1"/>
                </a:solidFill>
                <a:latin typeface="Josefin Sans" pitchFamily="2" charset="77"/>
              </a:defRPr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fld id="{A7CD31F4-64FA-4BA0-9498-67783267A8C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0515600"/>
                      <a:gd name="connsiteY0" fmla="*/ 0 h 27432"/>
                      <a:gd name="connsiteX1" fmla="*/ 446913 w 10515600"/>
                      <a:gd name="connsiteY1" fmla="*/ 0 h 27432"/>
                      <a:gd name="connsiteX2" fmla="*/ 1104138 w 10515600"/>
                      <a:gd name="connsiteY2" fmla="*/ 0 h 27432"/>
                      <a:gd name="connsiteX3" fmla="*/ 1866519 w 10515600"/>
                      <a:gd name="connsiteY3" fmla="*/ 0 h 27432"/>
                      <a:gd name="connsiteX4" fmla="*/ 2208276 w 10515600"/>
                      <a:gd name="connsiteY4" fmla="*/ 0 h 27432"/>
                      <a:gd name="connsiteX5" fmla="*/ 2550033 w 10515600"/>
                      <a:gd name="connsiteY5" fmla="*/ 0 h 27432"/>
                      <a:gd name="connsiteX6" fmla="*/ 3417570 w 10515600"/>
                      <a:gd name="connsiteY6" fmla="*/ 0 h 27432"/>
                      <a:gd name="connsiteX7" fmla="*/ 4074795 w 10515600"/>
                      <a:gd name="connsiteY7" fmla="*/ 0 h 27432"/>
                      <a:gd name="connsiteX8" fmla="*/ 4416552 w 10515600"/>
                      <a:gd name="connsiteY8" fmla="*/ 0 h 27432"/>
                      <a:gd name="connsiteX9" fmla="*/ 5073777 w 10515600"/>
                      <a:gd name="connsiteY9" fmla="*/ 0 h 27432"/>
                      <a:gd name="connsiteX10" fmla="*/ 5941314 w 10515600"/>
                      <a:gd name="connsiteY10" fmla="*/ 0 h 27432"/>
                      <a:gd name="connsiteX11" fmla="*/ 6493383 w 10515600"/>
                      <a:gd name="connsiteY11" fmla="*/ 0 h 27432"/>
                      <a:gd name="connsiteX12" fmla="*/ 7045452 w 10515600"/>
                      <a:gd name="connsiteY12" fmla="*/ 0 h 27432"/>
                      <a:gd name="connsiteX13" fmla="*/ 7702677 w 10515600"/>
                      <a:gd name="connsiteY13" fmla="*/ 0 h 27432"/>
                      <a:gd name="connsiteX14" fmla="*/ 8465058 w 10515600"/>
                      <a:gd name="connsiteY14" fmla="*/ 0 h 27432"/>
                      <a:gd name="connsiteX15" fmla="*/ 9227439 w 10515600"/>
                      <a:gd name="connsiteY15" fmla="*/ 0 h 27432"/>
                      <a:gd name="connsiteX16" fmla="*/ 10515600 w 10515600"/>
                      <a:gd name="connsiteY16" fmla="*/ 0 h 27432"/>
                      <a:gd name="connsiteX17" fmla="*/ 10515600 w 10515600"/>
                      <a:gd name="connsiteY17" fmla="*/ 27432 h 27432"/>
                      <a:gd name="connsiteX18" fmla="*/ 10068687 w 10515600"/>
                      <a:gd name="connsiteY18" fmla="*/ 27432 h 27432"/>
                      <a:gd name="connsiteX19" fmla="*/ 9201150 w 10515600"/>
                      <a:gd name="connsiteY19" fmla="*/ 27432 h 27432"/>
                      <a:gd name="connsiteX20" fmla="*/ 8543925 w 10515600"/>
                      <a:gd name="connsiteY20" fmla="*/ 27432 h 27432"/>
                      <a:gd name="connsiteX21" fmla="*/ 8202168 w 10515600"/>
                      <a:gd name="connsiteY21" fmla="*/ 27432 h 27432"/>
                      <a:gd name="connsiteX22" fmla="*/ 7544943 w 10515600"/>
                      <a:gd name="connsiteY22" fmla="*/ 27432 h 27432"/>
                      <a:gd name="connsiteX23" fmla="*/ 6992874 w 10515600"/>
                      <a:gd name="connsiteY23" fmla="*/ 27432 h 27432"/>
                      <a:gd name="connsiteX24" fmla="*/ 6440805 w 10515600"/>
                      <a:gd name="connsiteY24" fmla="*/ 27432 h 27432"/>
                      <a:gd name="connsiteX25" fmla="*/ 5888736 w 10515600"/>
                      <a:gd name="connsiteY25" fmla="*/ 27432 h 27432"/>
                      <a:gd name="connsiteX26" fmla="*/ 5336667 w 10515600"/>
                      <a:gd name="connsiteY26" fmla="*/ 27432 h 27432"/>
                      <a:gd name="connsiteX27" fmla="*/ 4574286 w 10515600"/>
                      <a:gd name="connsiteY27" fmla="*/ 27432 h 27432"/>
                      <a:gd name="connsiteX28" fmla="*/ 3917061 w 10515600"/>
                      <a:gd name="connsiteY28" fmla="*/ 27432 h 27432"/>
                      <a:gd name="connsiteX29" fmla="*/ 3575304 w 10515600"/>
                      <a:gd name="connsiteY29" fmla="*/ 27432 h 27432"/>
                      <a:gd name="connsiteX30" fmla="*/ 3023235 w 10515600"/>
                      <a:gd name="connsiteY30" fmla="*/ 27432 h 27432"/>
                      <a:gd name="connsiteX31" fmla="*/ 2260854 w 10515600"/>
                      <a:gd name="connsiteY31" fmla="*/ 27432 h 27432"/>
                      <a:gd name="connsiteX32" fmla="*/ 1813941 w 10515600"/>
                      <a:gd name="connsiteY32" fmla="*/ 27432 h 27432"/>
                      <a:gd name="connsiteX33" fmla="*/ 946404 w 10515600"/>
                      <a:gd name="connsiteY33" fmla="*/ 27432 h 27432"/>
                      <a:gd name="connsiteX34" fmla="*/ 0 w 10515600"/>
                      <a:gd name="connsiteY34" fmla="*/ 27432 h 27432"/>
                      <a:gd name="connsiteX35" fmla="*/ 0 w 10515600"/>
                      <a:gd name="connsiteY35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10515600" h="27432" fill="none" extrusionOk="0">
                        <a:moveTo>
                          <a:pt x="0" y="0"/>
                        </a:moveTo>
                        <a:cubicBezTo>
                          <a:pt x="119693" y="-14343"/>
                          <a:pt x="253007" y="-7583"/>
                          <a:pt x="446913" y="0"/>
                        </a:cubicBezTo>
                        <a:cubicBezTo>
                          <a:pt x="640819" y="7583"/>
                          <a:pt x="841419" y="-7067"/>
                          <a:pt x="1104138" y="0"/>
                        </a:cubicBezTo>
                        <a:cubicBezTo>
                          <a:pt x="1366858" y="7067"/>
                          <a:pt x="1495525" y="1255"/>
                          <a:pt x="1866519" y="0"/>
                        </a:cubicBezTo>
                        <a:cubicBezTo>
                          <a:pt x="2237513" y="-1255"/>
                          <a:pt x="2043820" y="12003"/>
                          <a:pt x="2208276" y="0"/>
                        </a:cubicBezTo>
                        <a:cubicBezTo>
                          <a:pt x="2372732" y="-12003"/>
                          <a:pt x="2419452" y="9887"/>
                          <a:pt x="2550033" y="0"/>
                        </a:cubicBezTo>
                        <a:cubicBezTo>
                          <a:pt x="2680614" y="-9887"/>
                          <a:pt x="3098156" y="3827"/>
                          <a:pt x="3417570" y="0"/>
                        </a:cubicBezTo>
                        <a:cubicBezTo>
                          <a:pt x="3736984" y="-3827"/>
                          <a:pt x="3916040" y="-6233"/>
                          <a:pt x="4074795" y="0"/>
                        </a:cubicBezTo>
                        <a:cubicBezTo>
                          <a:pt x="4233551" y="6233"/>
                          <a:pt x="4279253" y="5661"/>
                          <a:pt x="4416552" y="0"/>
                        </a:cubicBezTo>
                        <a:cubicBezTo>
                          <a:pt x="4553851" y="-5661"/>
                          <a:pt x="4915758" y="26022"/>
                          <a:pt x="5073777" y="0"/>
                        </a:cubicBezTo>
                        <a:cubicBezTo>
                          <a:pt x="5231797" y="-26022"/>
                          <a:pt x="5612089" y="32230"/>
                          <a:pt x="5941314" y="0"/>
                        </a:cubicBezTo>
                        <a:cubicBezTo>
                          <a:pt x="6270539" y="-32230"/>
                          <a:pt x="6313600" y="3064"/>
                          <a:pt x="6493383" y="0"/>
                        </a:cubicBezTo>
                        <a:cubicBezTo>
                          <a:pt x="6673166" y="-3064"/>
                          <a:pt x="6902474" y="-21096"/>
                          <a:pt x="7045452" y="0"/>
                        </a:cubicBezTo>
                        <a:cubicBezTo>
                          <a:pt x="7188430" y="21096"/>
                          <a:pt x="7478162" y="17386"/>
                          <a:pt x="7702677" y="0"/>
                        </a:cubicBezTo>
                        <a:cubicBezTo>
                          <a:pt x="7927192" y="-17386"/>
                          <a:pt x="8295683" y="-35143"/>
                          <a:pt x="8465058" y="0"/>
                        </a:cubicBezTo>
                        <a:cubicBezTo>
                          <a:pt x="8634433" y="35143"/>
                          <a:pt x="8927835" y="4103"/>
                          <a:pt x="9227439" y="0"/>
                        </a:cubicBezTo>
                        <a:cubicBezTo>
                          <a:pt x="9527043" y="-4103"/>
                          <a:pt x="10105355" y="-17535"/>
                          <a:pt x="10515600" y="0"/>
                        </a:cubicBezTo>
                        <a:cubicBezTo>
                          <a:pt x="10515789" y="12323"/>
                          <a:pt x="10515633" y="14639"/>
                          <a:pt x="10515600" y="27432"/>
                        </a:cubicBezTo>
                        <a:cubicBezTo>
                          <a:pt x="10343646" y="15282"/>
                          <a:pt x="10223667" y="31057"/>
                          <a:pt x="10068687" y="27432"/>
                        </a:cubicBezTo>
                        <a:cubicBezTo>
                          <a:pt x="9913707" y="23807"/>
                          <a:pt x="9512455" y="4101"/>
                          <a:pt x="9201150" y="27432"/>
                        </a:cubicBezTo>
                        <a:cubicBezTo>
                          <a:pt x="8889845" y="50763"/>
                          <a:pt x="8866277" y="3158"/>
                          <a:pt x="8543925" y="27432"/>
                        </a:cubicBezTo>
                        <a:cubicBezTo>
                          <a:pt x="8221573" y="51706"/>
                          <a:pt x="8288348" y="37286"/>
                          <a:pt x="8202168" y="27432"/>
                        </a:cubicBezTo>
                        <a:cubicBezTo>
                          <a:pt x="8115988" y="17578"/>
                          <a:pt x="7797033" y="6631"/>
                          <a:pt x="7544943" y="27432"/>
                        </a:cubicBezTo>
                        <a:cubicBezTo>
                          <a:pt x="7292854" y="48233"/>
                          <a:pt x="7108060" y="41767"/>
                          <a:pt x="6992874" y="27432"/>
                        </a:cubicBezTo>
                        <a:cubicBezTo>
                          <a:pt x="6877688" y="13097"/>
                          <a:pt x="6668930" y="7947"/>
                          <a:pt x="6440805" y="27432"/>
                        </a:cubicBezTo>
                        <a:cubicBezTo>
                          <a:pt x="6212680" y="46917"/>
                          <a:pt x="6027476" y="35225"/>
                          <a:pt x="5888736" y="27432"/>
                        </a:cubicBezTo>
                        <a:cubicBezTo>
                          <a:pt x="5749996" y="19639"/>
                          <a:pt x="5574559" y="43627"/>
                          <a:pt x="5336667" y="27432"/>
                        </a:cubicBezTo>
                        <a:cubicBezTo>
                          <a:pt x="5098775" y="11237"/>
                          <a:pt x="4837534" y="41882"/>
                          <a:pt x="4574286" y="27432"/>
                        </a:cubicBezTo>
                        <a:cubicBezTo>
                          <a:pt x="4311038" y="12982"/>
                          <a:pt x="4126419" y="26678"/>
                          <a:pt x="3917061" y="27432"/>
                        </a:cubicBezTo>
                        <a:cubicBezTo>
                          <a:pt x="3707704" y="28186"/>
                          <a:pt x="3657291" y="40087"/>
                          <a:pt x="3575304" y="27432"/>
                        </a:cubicBezTo>
                        <a:cubicBezTo>
                          <a:pt x="3493317" y="14777"/>
                          <a:pt x="3185226" y="45867"/>
                          <a:pt x="3023235" y="27432"/>
                        </a:cubicBezTo>
                        <a:cubicBezTo>
                          <a:pt x="2861244" y="8997"/>
                          <a:pt x="2597085" y="35801"/>
                          <a:pt x="2260854" y="27432"/>
                        </a:cubicBezTo>
                        <a:cubicBezTo>
                          <a:pt x="1924623" y="19063"/>
                          <a:pt x="1996678" y="15705"/>
                          <a:pt x="1813941" y="27432"/>
                        </a:cubicBezTo>
                        <a:cubicBezTo>
                          <a:pt x="1631204" y="39159"/>
                          <a:pt x="1187542" y="49167"/>
                          <a:pt x="946404" y="27432"/>
                        </a:cubicBezTo>
                        <a:cubicBezTo>
                          <a:pt x="705266" y="5697"/>
                          <a:pt x="404743" y="28229"/>
                          <a:pt x="0" y="27432"/>
                        </a:cubicBezTo>
                        <a:cubicBezTo>
                          <a:pt x="244" y="15297"/>
                          <a:pt x="645" y="7129"/>
                          <a:pt x="0" y="0"/>
                        </a:cubicBezTo>
                        <a:close/>
                      </a:path>
                      <a:path w="10515600" h="27432" stroke="0" extrusionOk="0">
                        <a:moveTo>
                          <a:pt x="0" y="0"/>
                        </a:moveTo>
                        <a:cubicBezTo>
                          <a:pt x="230793" y="14353"/>
                          <a:pt x="332416" y="21392"/>
                          <a:pt x="552069" y="0"/>
                        </a:cubicBezTo>
                        <a:cubicBezTo>
                          <a:pt x="771722" y="-21392"/>
                          <a:pt x="761737" y="-14337"/>
                          <a:pt x="893826" y="0"/>
                        </a:cubicBezTo>
                        <a:cubicBezTo>
                          <a:pt x="1025915" y="14337"/>
                          <a:pt x="1441584" y="-15498"/>
                          <a:pt x="1761363" y="0"/>
                        </a:cubicBezTo>
                        <a:cubicBezTo>
                          <a:pt x="2081142" y="15498"/>
                          <a:pt x="2111503" y="7278"/>
                          <a:pt x="2313432" y="0"/>
                        </a:cubicBezTo>
                        <a:cubicBezTo>
                          <a:pt x="2515361" y="-7278"/>
                          <a:pt x="2743584" y="-17845"/>
                          <a:pt x="2865501" y="0"/>
                        </a:cubicBezTo>
                        <a:cubicBezTo>
                          <a:pt x="2987418" y="17845"/>
                          <a:pt x="3345183" y="8208"/>
                          <a:pt x="3733038" y="0"/>
                        </a:cubicBezTo>
                        <a:cubicBezTo>
                          <a:pt x="4120893" y="-8208"/>
                          <a:pt x="4009066" y="-3159"/>
                          <a:pt x="4179951" y="0"/>
                        </a:cubicBezTo>
                        <a:cubicBezTo>
                          <a:pt x="4350836" y="3159"/>
                          <a:pt x="4735020" y="17517"/>
                          <a:pt x="5047488" y="0"/>
                        </a:cubicBezTo>
                        <a:cubicBezTo>
                          <a:pt x="5359956" y="-17517"/>
                          <a:pt x="5662148" y="-17777"/>
                          <a:pt x="5915025" y="0"/>
                        </a:cubicBezTo>
                        <a:cubicBezTo>
                          <a:pt x="6167902" y="17777"/>
                          <a:pt x="6308797" y="30350"/>
                          <a:pt x="6572250" y="0"/>
                        </a:cubicBezTo>
                        <a:cubicBezTo>
                          <a:pt x="6835703" y="-30350"/>
                          <a:pt x="7107419" y="-9627"/>
                          <a:pt x="7439787" y="0"/>
                        </a:cubicBezTo>
                        <a:cubicBezTo>
                          <a:pt x="7772155" y="9627"/>
                          <a:pt x="7844034" y="-9098"/>
                          <a:pt x="7991856" y="0"/>
                        </a:cubicBezTo>
                        <a:cubicBezTo>
                          <a:pt x="8139678" y="9098"/>
                          <a:pt x="8289889" y="-20239"/>
                          <a:pt x="8543925" y="0"/>
                        </a:cubicBezTo>
                        <a:cubicBezTo>
                          <a:pt x="8797961" y="20239"/>
                          <a:pt x="8994198" y="29575"/>
                          <a:pt x="9306306" y="0"/>
                        </a:cubicBezTo>
                        <a:cubicBezTo>
                          <a:pt x="9618414" y="-29575"/>
                          <a:pt x="9739118" y="-23835"/>
                          <a:pt x="9858375" y="0"/>
                        </a:cubicBezTo>
                        <a:cubicBezTo>
                          <a:pt x="9977632" y="23835"/>
                          <a:pt x="10370488" y="-4069"/>
                          <a:pt x="10515600" y="0"/>
                        </a:cubicBezTo>
                        <a:cubicBezTo>
                          <a:pt x="10515650" y="5798"/>
                          <a:pt x="10515903" y="19375"/>
                          <a:pt x="10515600" y="27432"/>
                        </a:cubicBezTo>
                        <a:cubicBezTo>
                          <a:pt x="10304538" y="42307"/>
                          <a:pt x="10069280" y="3335"/>
                          <a:pt x="9753219" y="27432"/>
                        </a:cubicBezTo>
                        <a:cubicBezTo>
                          <a:pt x="9437158" y="51529"/>
                          <a:pt x="9488415" y="23852"/>
                          <a:pt x="9411462" y="27432"/>
                        </a:cubicBezTo>
                        <a:cubicBezTo>
                          <a:pt x="9334509" y="31012"/>
                          <a:pt x="9183755" y="44107"/>
                          <a:pt x="8964549" y="27432"/>
                        </a:cubicBezTo>
                        <a:cubicBezTo>
                          <a:pt x="8745343" y="10757"/>
                          <a:pt x="8279150" y="61693"/>
                          <a:pt x="8097012" y="27432"/>
                        </a:cubicBezTo>
                        <a:cubicBezTo>
                          <a:pt x="7914874" y="-6829"/>
                          <a:pt x="7608717" y="59556"/>
                          <a:pt x="7439787" y="27432"/>
                        </a:cubicBezTo>
                        <a:cubicBezTo>
                          <a:pt x="7270858" y="-4692"/>
                          <a:pt x="7154492" y="27026"/>
                          <a:pt x="6992874" y="27432"/>
                        </a:cubicBezTo>
                        <a:cubicBezTo>
                          <a:pt x="6831256" y="27838"/>
                          <a:pt x="6536817" y="51174"/>
                          <a:pt x="6335649" y="27432"/>
                        </a:cubicBezTo>
                        <a:cubicBezTo>
                          <a:pt x="6134481" y="3690"/>
                          <a:pt x="6097824" y="11070"/>
                          <a:pt x="5993892" y="27432"/>
                        </a:cubicBezTo>
                        <a:cubicBezTo>
                          <a:pt x="5889960" y="43794"/>
                          <a:pt x="5793821" y="34098"/>
                          <a:pt x="5652135" y="27432"/>
                        </a:cubicBezTo>
                        <a:cubicBezTo>
                          <a:pt x="5510449" y="20766"/>
                          <a:pt x="5168382" y="-3650"/>
                          <a:pt x="4994910" y="27432"/>
                        </a:cubicBezTo>
                        <a:cubicBezTo>
                          <a:pt x="4821439" y="58514"/>
                          <a:pt x="4653937" y="21362"/>
                          <a:pt x="4547997" y="27432"/>
                        </a:cubicBezTo>
                        <a:cubicBezTo>
                          <a:pt x="4442057" y="33502"/>
                          <a:pt x="4153363" y="33024"/>
                          <a:pt x="3785616" y="27432"/>
                        </a:cubicBezTo>
                        <a:cubicBezTo>
                          <a:pt x="3417869" y="21840"/>
                          <a:pt x="3544908" y="29840"/>
                          <a:pt x="3338703" y="27432"/>
                        </a:cubicBezTo>
                        <a:cubicBezTo>
                          <a:pt x="3132498" y="25024"/>
                          <a:pt x="2782152" y="45947"/>
                          <a:pt x="2576322" y="27432"/>
                        </a:cubicBezTo>
                        <a:cubicBezTo>
                          <a:pt x="2370492" y="8917"/>
                          <a:pt x="2347214" y="14129"/>
                          <a:pt x="2234565" y="27432"/>
                        </a:cubicBezTo>
                        <a:cubicBezTo>
                          <a:pt x="2121916" y="40735"/>
                          <a:pt x="1785921" y="49081"/>
                          <a:pt x="1472184" y="27432"/>
                        </a:cubicBezTo>
                        <a:cubicBezTo>
                          <a:pt x="1158447" y="5783"/>
                          <a:pt x="1203910" y="37937"/>
                          <a:pt x="1025271" y="27432"/>
                        </a:cubicBezTo>
                        <a:cubicBezTo>
                          <a:pt x="846632" y="16927"/>
                          <a:pt x="846577" y="17996"/>
                          <a:pt x="683514" y="27432"/>
                        </a:cubicBezTo>
                        <a:cubicBezTo>
                          <a:pt x="520451" y="36868"/>
                          <a:pt x="320799" y="46677"/>
                          <a:pt x="0" y="27432"/>
                        </a:cubicBezTo>
                        <a:cubicBezTo>
                          <a:pt x="-510" y="19859"/>
                          <a:pt x="-1106" y="1147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pic>
        <p:nvPicPr>
          <p:cNvPr id="10" name="Imagen 9" descr="Dibujo con letras&#10;&#10;El contenido generado por IA puede ser incorrecto.">
            <a:extLst>
              <a:ext uri="{FF2B5EF4-FFF2-40B4-BE49-F238E27FC236}">
                <a16:creationId xmlns:a16="http://schemas.microsoft.com/office/drawing/2014/main" id="{019ADCC7-2298-9FC7-B6D9-38B1E7E0C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268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>
                <a:solidFill>
                  <a:srgbClr val="4976A1"/>
                </a:solidFill>
                <a:latin typeface="Josefin Sans" pitchFamily="2" charset="77"/>
              </a:defRPr>
            </a:lvl1pPr>
            <a:lvl2pPr>
              <a:defRPr sz="2800">
                <a:solidFill>
                  <a:srgbClr val="4976A1"/>
                </a:solidFill>
                <a:latin typeface="Josefin Sans" pitchFamily="2" charset="77"/>
              </a:defRPr>
            </a:lvl2pPr>
            <a:lvl3pPr>
              <a:defRPr sz="2400">
                <a:solidFill>
                  <a:srgbClr val="4976A1"/>
                </a:solidFill>
                <a:latin typeface="Josefin Sans" pitchFamily="2" charset="77"/>
              </a:defRPr>
            </a:lvl3pPr>
            <a:lvl4pPr>
              <a:defRPr sz="2000">
                <a:solidFill>
                  <a:srgbClr val="4976A1"/>
                </a:solidFill>
                <a:latin typeface="Josefin Sans" pitchFamily="2" charset="77"/>
              </a:defRPr>
            </a:lvl4pPr>
            <a:lvl5pPr>
              <a:defRPr sz="2000">
                <a:solidFill>
                  <a:srgbClr val="4976A1"/>
                </a:solidFill>
                <a:latin typeface="Josefin Sans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fld id="{A7CD31F4-64FA-4BA0-9498-67783267A8C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prstGeom prst="rect">
            <a:avLst/>
          </a:prstGeom>
          <a:solidFill>
            <a:srgbClr val="6876B4"/>
          </a:solidFill>
          <a:ln w="4445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80560"/>
                      <a:gd name="connsiteY0" fmla="*/ 0 h 27432"/>
                      <a:gd name="connsiteX1" fmla="*/ 595274 w 4480560"/>
                      <a:gd name="connsiteY1" fmla="*/ 0 h 27432"/>
                      <a:gd name="connsiteX2" fmla="*/ 1100938 w 4480560"/>
                      <a:gd name="connsiteY2" fmla="*/ 0 h 27432"/>
                      <a:gd name="connsiteX3" fmla="*/ 1651406 w 4480560"/>
                      <a:gd name="connsiteY3" fmla="*/ 0 h 27432"/>
                      <a:gd name="connsiteX4" fmla="*/ 2336292 w 4480560"/>
                      <a:gd name="connsiteY4" fmla="*/ 0 h 27432"/>
                      <a:gd name="connsiteX5" fmla="*/ 2931566 w 4480560"/>
                      <a:gd name="connsiteY5" fmla="*/ 0 h 27432"/>
                      <a:gd name="connsiteX6" fmla="*/ 3482035 w 4480560"/>
                      <a:gd name="connsiteY6" fmla="*/ 0 h 27432"/>
                      <a:gd name="connsiteX7" fmla="*/ 4480560 w 4480560"/>
                      <a:gd name="connsiteY7" fmla="*/ 0 h 27432"/>
                      <a:gd name="connsiteX8" fmla="*/ 4480560 w 4480560"/>
                      <a:gd name="connsiteY8" fmla="*/ 27432 h 27432"/>
                      <a:gd name="connsiteX9" fmla="*/ 3840480 w 4480560"/>
                      <a:gd name="connsiteY9" fmla="*/ 27432 h 27432"/>
                      <a:gd name="connsiteX10" fmla="*/ 3290011 w 4480560"/>
                      <a:gd name="connsiteY10" fmla="*/ 27432 h 27432"/>
                      <a:gd name="connsiteX11" fmla="*/ 2560320 w 4480560"/>
                      <a:gd name="connsiteY11" fmla="*/ 27432 h 27432"/>
                      <a:gd name="connsiteX12" fmla="*/ 1965046 w 4480560"/>
                      <a:gd name="connsiteY12" fmla="*/ 27432 h 27432"/>
                      <a:gd name="connsiteX13" fmla="*/ 1459382 w 4480560"/>
                      <a:gd name="connsiteY13" fmla="*/ 27432 h 27432"/>
                      <a:gd name="connsiteX14" fmla="*/ 774497 w 4480560"/>
                      <a:gd name="connsiteY14" fmla="*/ 27432 h 27432"/>
                      <a:gd name="connsiteX15" fmla="*/ 0 w 4480560"/>
                      <a:gd name="connsiteY15" fmla="*/ 27432 h 27432"/>
                      <a:gd name="connsiteX16" fmla="*/ 0 w 4480560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480560" h="27432" fill="none" extrusionOk="0">
                        <a:moveTo>
                          <a:pt x="0" y="0"/>
                        </a:moveTo>
                        <a:cubicBezTo>
                          <a:pt x="267821" y="8731"/>
                          <a:pt x="334105" y="2629"/>
                          <a:pt x="595274" y="0"/>
                        </a:cubicBezTo>
                        <a:cubicBezTo>
                          <a:pt x="856443" y="-2629"/>
                          <a:pt x="863808" y="-13353"/>
                          <a:pt x="1100938" y="0"/>
                        </a:cubicBezTo>
                        <a:cubicBezTo>
                          <a:pt x="1338068" y="13353"/>
                          <a:pt x="1431663" y="-25862"/>
                          <a:pt x="1651406" y="0"/>
                        </a:cubicBezTo>
                        <a:cubicBezTo>
                          <a:pt x="1871149" y="25862"/>
                          <a:pt x="2173163" y="23827"/>
                          <a:pt x="2336292" y="0"/>
                        </a:cubicBezTo>
                        <a:cubicBezTo>
                          <a:pt x="2499421" y="-23827"/>
                          <a:pt x="2720589" y="28148"/>
                          <a:pt x="2931566" y="0"/>
                        </a:cubicBezTo>
                        <a:cubicBezTo>
                          <a:pt x="3142543" y="-28148"/>
                          <a:pt x="3323630" y="27022"/>
                          <a:pt x="3482035" y="0"/>
                        </a:cubicBezTo>
                        <a:cubicBezTo>
                          <a:pt x="3640440" y="-27022"/>
                          <a:pt x="4012110" y="-20118"/>
                          <a:pt x="4480560" y="0"/>
                        </a:cubicBezTo>
                        <a:cubicBezTo>
                          <a:pt x="4479587" y="8304"/>
                          <a:pt x="4480082" y="21512"/>
                          <a:pt x="4480560" y="27432"/>
                        </a:cubicBezTo>
                        <a:cubicBezTo>
                          <a:pt x="4314132" y="24068"/>
                          <a:pt x="4028383" y="45776"/>
                          <a:pt x="3840480" y="27432"/>
                        </a:cubicBezTo>
                        <a:cubicBezTo>
                          <a:pt x="3652577" y="9088"/>
                          <a:pt x="3547615" y="11992"/>
                          <a:pt x="3290011" y="27432"/>
                        </a:cubicBezTo>
                        <a:cubicBezTo>
                          <a:pt x="3032407" y="42872"/>
                          <a:pt x="2830268" y="17863"/>
                          <a:pt x="2560320" y="27432"/>
                        </a:cubicBezTo>
                        <a:cubicBezTo>
                          <a:pt x="2290372" y="37001"/>
                          <a:pt x="2147422" y="15872"/>
                          <a:pt x="1965046" y="27432"/>
                        </a:cubicBezTo>
                        <a:cubicBezTo>
                          <a:pt x="1782670" y="38992"/>
                          <a:pt x="1689791" y="49824"/>
                          <a:pt x="1459382" y="27432"/>
                        </a:cubicBezTo>
                        <a:cubicBezTo>
                          <a:pt x="1228973" y="5040"/>
                          <a:pt x="915486" y="45645"/>
                          <a:pt x="774497" y="27432"/>
                        </a:cubicBezTo>
                        <a:cubicBezTo>
                          <a:pt x="633508" y="9219"/>
                          <a:pt x="361442" y="-1963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480560" h="27432" stroke="0" extrusionOk="0">
                        <a:moveTo>
                          <a:pt x="0" y="0"/>
                        </a:moveTo>
                        <a:cubicBezTo>
                          <a:pt x="285465" y="225"/>
                          <a:pt x="322691" y="16223"/>
                          <a:pt x="595274" y="0"/>
                        </a:cubicBezTo>
                        <a:cubicBezTo>
                          <a:pt x="867857" y="-16223"/>
                          <a:pt x="989129" y="-11242"/>
                          <a:pt x="1100938" y="0"/>
                        </a:cubicBezTo>
                        <a:cubicBezTo>
                          <a:pt x="1212747" y="11242"/>
                          <a:pt x="1574350" y="-36410"/>
                          <a:pt x="1830629" y="0"/>
                        </a:cubicBezTo>
                        <a:cubicBezTo>
                          <a:pt x="2086908" y="36410"/>
                          <a:pt x="2180922" y="4645"/>
                          <a:pt x="2425903" y="0"/>
                        </a:cubicBezTo>
                        <a:cubicBezTo>
                          <a:pt x="2670884" y="-4645"/>
                          <a:pt x="2782024" y="22929"/>
                          <a:pt x="3021178" y="0"/>
                        </a:cubicBezTo>
                        <a:cubicBezTo>
                          <a:pt x="3260332" y="-22929"/>
                          <a:pt x="3456982" y="-1586"/>
                          <a:pt x="3750869" y="0"/>
                        </a:cubicBezTo>
                        <a:cubicBezTo>
                          <a:pt x="4044756" y="1586"/>
                          <a:pt x="4302726" y="17043"/>
                          <a:pt x="4480560" y="0"/>
                        </a:cubicBezTo>
                        <a:cubicBezTo>
                          <a:pt x="4481045" y="9333"/>
                          <a:pt x="4481838" y="19699"/>
                          <a:pt x="4480560" y="27432"/>
                        </a:cubicBezTo>
                        <a:cubicBezTo>
                          <a:pt x="4279652" y="2294"/>
                          <a:pt x="4200762" y="50710"/>
                          <a:pt x="3930091" y="27432"/>
                        </a:cubicBezTo>
                        <a:cubicBezTo>
                          <a:pt x="3659420" y="4154"/>
                          <a:pt x="3456052" y="31438"/>
                          <a:pt x="3290011" y="27432"/>
                        </a:cubicBezTo>
                        <a:cubicBezTo>
                          <a:pt x="3123970" y="23426"/>
                          <a:pt x="2882392" y="41962"/>
                          <a:pt x="2649931" y="27432"/>
                        </a:cubicBezTo>
                        <a:cubicBezTo>
                          <a:pt x="2417470" y="12902"/>
                          <a:pt x="2238426" y="16481"/>
                          <a:pt x="2054657" y="27432"/>
                        </a:cubicBezTo>
                        <a:cubicBezTo>
                          <a:pt x="1870888" y="38383"/>
                          <a:pt x="1566368" y="54184"/>
                          <a:pt x="1324966" y="27432"/>
                        </a:cubicBezTo>
                        <a:cubicBezTo>
                          <a:pt x="1083564" y="680"/>
                          <a:pt x="787410" y="20090"/>
                          <a:pt x="595274" y="27432"/>
                        </a:cubicBezTo>
                        <a:cubicBezTo>
                          <a:pt x="403138" y="34774"/>
                          <a:pt x="169622" y="19643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pic>
        <p:nvPicPr>
          <p:cNvPr id="9" name="Imagen 8" descr="Dibujo con letras&#10;&#10;El contenido generado por IA puede ser incorrecto.">
            <a:extLst>
              <a:ext uri="{FF2B5EF4-FFF2-40B4-BE49-F238E27FC236}">
                <a16:creationId xmlns:a16="http://schemas.microsoft.com/office/drawing/2014/main" id="{EE549449-1A3C-B5C2-2C45-7347DA65C4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25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fld id="{A7CD31F4-64FA-4BA0-9498-67783267A8C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prstGeom prst="rect">
            <a:avLst/>
          </a:prstGeom>
          <a:solidFill>
            <a:srgbClr val="6876B4"/>
          </a:solidFill>
          <a:ln w="4445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80560"/>
                      <a:gd name="connsiteY0" fmla="*/ 0 h 27432"/>
                      <a:gd name="connsiteX1" fmla="*/ 595274 w 4480560"/>
                      <a:gd name="connsiteY1" fmla="*/ 0 h 27432"/>
                      <a:gd name="connsiteX2" fmla="*/ 1100938 w 4480560"/>
                      <a:gd name="connsiteY2" fmla="*/ 0 h 27432"/>
                      <a:gd name="connsiteX3" fmla="*/ 1651406 w 4480560"/>
                      <a:gd name="connsiteY3" fmla="*/ 0 h 27432"/>
                      <a:gd name="connsiteX4" fmla="*/ 2336292 w 4480560"/>
                      <a:gd name="connsiteY4" fmla="*/ 0 h 27432"/>
                      <a:gd name="connsiteX5" fmla="*/ 2931566 w 4480560"/>
                      <a:gd name="connsiteY5" fmla="*/ 0 h 27432"/>
                      <a:gd name="connsiteX6" fmla="*/ 3482035 w 4480560"/>
                      <a:gd name="connsiteY6" fmla="*/ 0 h 27432"/>
                      <a:gd name="connsiteX7" fmla="*/ 4480560 w 4480560"/>
                      <a:gd name="connsiteY7" fmla="*/ 0 h 27432"/>
                      <a:gd name="connsiteX8" fmla="*/ 4480560 w 4480560"/>
                      <a:gd name="connsiteY8" fmla="*/ 27432 h 27432"/>
                      <a:gd name="connsiteX9" fmla="*/ 3840480 w 4480560"/>
                      <a:gd name="connsiteY9" fmla="*/ 27432 h 27432"/>
                      <a:gd name="connsiteX10" fmla="*/ 3290011 w 4480560"/>
                      <a:gd name="connsiteY10" fmla="*/ 27432 h 27432"/>
                      <a:gd name="connsiteX11" fmla="*/ 2560320 w 4480560"/>
                      <a:gd name="connsiteY11" fmla="*/ 27432 h 27432"/>
                      <a:gd name="connsiteX12" fmla="*/ 1965046 w 4480560"/>
                      <a:gd name="connsiteY12" fmla="*/ 27432 h 27432"/>
                      <a:gd name="connsiteX13" fmla="*/ 1459382 w 4480560"/>
                      <a:gd name="connsiteY13" fmla="*/ 27432 h 27432"/>
                      <a:gd name="connsiteX14" fmla="*/ 774497 w 4480560"/>
                      <a:gd name="connsiteY14" fmla="*/ 27432 h 27432"/>
                      <a:gd name="connsiteX15" fmla="*/ 0 w 4480560"/>
                      <a:gd name="connsiteY15" fmla="*/ 27432 h 27432"/>
                      <a:gd name="connsiteX16" fmla="*/ 0 w 4480560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480560" h="27432" fill="none" extrusionOk="0">
                        <a:moveTo>
                          <a:pt x="0" y="0"/>
                        </a:moveTo>
                        <a:cubicBezTo>
                          <a:pt x="267821" y="8731"/>
                          <a:pt x="334105" y="2629"/>
                          <a:pt x="595274" y="0"/>
                        </a:cubicBezTo>
                        <a:cubicBezTo>
                          <a:pt x="856443" y="-2629"/>
                          <a:pt x="863808" y="-13353"/>
                          <a:pt x="1100938" y="0"/>
                        </a:cubicBezTo>
                        <a:cubicBezTo>
                          <a:pt x="1338068" y="13353"/>
                          <a:pt x="1431663" y="-25862"/>
                          <a:pt x="1651406" y="0"/>
                        </a:cubicBezTo>
                        <a:cubicBezTo>
                          <a:pt x="1871149" y="25862"/>
                          <a:pt x="2173163" y="23827"/>
                          <a:pt x="2336292" y="0"/>
                        </a:cubicBezTo>
                        <a:cubicBezTo>
                          <a:pt x="2499421" y="-23827"/>
                          <a:pt x="2720589" y="28148"/>
                          <a:pt x="2931566" y="0"/>
                        </a:cubicBezTo>
                        <a:cubicBezTo>
                          <a:pt x="3142543" y="-28148"/>
                          <a:pt x="3323630" y="27022"/>
                          <a:pt x="3482035" y="0"/>
                        </a:cubicBezTo>
                        <a:cubicBezTo>
                          <a:pt x="3640440" y="-27022"/>
                          <a:pt x="4012110" y="-20118"/>
                          <a:pt x="4480560" y="0"/>
                        </a:cubicBezTo>
                        <a:cubicBezTo>
                          <a:pt x="4479587" y="8304"/>
                          <a:pt x="4480082" y="21512"/>
                          <a:pt x="4480560" y="27432"/>
                        </a:cubicBezTo>
                        <a:cubicBezTo>
                          <a:pt x="4314132" y="24068"/>
                          <a:pt x="4028383" y="45776"/>
                          <a:pt x="3840480" y="27432"/>
                        </a:cubicBezTo>
                        <a:cubicBezTo>
                          <a:pt x="3652577" y="9088"/>
                          <a:pt x="3547615" y="11992"/>
                          <a:pt x="3290011" y="27432"/>
                        </a:cubicBezTo>
                        <a:cubicBezTo>
                          <a:pt x="3032407" y="42872"/>
                          <a:pt x="2830268" y="17863"/>
                          <a:pt x="2560320" y="27432"/>
                        </a:cubicBezTo>
                        <a:cubicBezTo>
                          <a:pt x="2290372" y="37001"/>
                          <a:pt x="2147422" y="15872"/>
                          <a:pt x="1965046" y="27432"/>
                        </a:cubicBezTo>
                        <a:cubicBezTo>
                          <a:pt x="1782670" y="38992"/>
                          <a:pt x="1689791" y="49824"/>
                          <a:pt x="1459382" y="27432"/>
                        </a:cubicBezTo>
                        <a:cubicBezTo>
                          <a:pt x="1228973" y="5040"/>
                          <a:pt x="915486" y="45645"/>
                          <a:pt x="774497" y="27432"/>
                        </a:cubicBezTo>
                        <a:cubicBezTo>
                          <a:pt x="633508" y="9219"/>
                          <a:pt x="361442" y="-1963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480560" h="27432" stroke="0" extrusionOk="0">
                        <a:moveTo>
                          <a:pt x="0" y="0"/>
                        </a:moveTo>
                        <a:cubicBezTo>
                          <a:pt x="285465" y="225"/>
                          <a:pt x="322691" y="16223"/>
                          <a:pt x="595274" y="0"/>
                        </a:cubicBezTo>
                        <a:cubicBezTo>
                          <a:pt x="867857" y="-16223"/>
                          <a:pt x="989129" y="-11242"/>
                          <a:pt x="1100938" y="0"/>
                        </a:cubicBezTo>
                        <a:cubicBezTo>
                          <a:pt x="1212747" y="11242"/>
                          <a:pt x="1574350" y="-36410"/>
                          <a:pt x="1830629" y="0"/>
                        </a:cubicBezTo>
                        <a:cubicBezTo>
                          <a:pt x="2086908" y="36410"/>
                          <a:pt x="2180922" y="4645"/>
                          <a:pt x="2425903" y="0"/>
                        </a:cubicBezTo>
                        <a:cubicBezTo>
                          <a:pt x="2670884" y="-4645"/>
                          <a:pt x="2782024" y="22929"/>
                          <a:pt x="3021178" y="0"/>
                        </a:cubicBezTo>
                        <a:cubicBezTo>
                          <a:pt x="3260332" y="-22929"/>
                          <a:pt x="3456982" y="-1586"/>
                          <a:pt x="3750869" y="0"/>
                        </a:cubicBezTo>
                        <a:cubicBezTo>
                          <a:pt x="4044756" y="1586"/>
                          <a:pt x="4302726" y="17043"/>
                          <a:pt x="4480560" y="0"/>
                        </a:cubicBezTo>
                        <a:cubicBezTo>
                          <a:pt x="4481045" y="9333"/>
                          <a:pt x="4481838" y="19699"/>
                          <a:pt x="4480560" y="27432"/>
                        </a:cubicBezTo>
                        <a:cubicBezTo>
                          <a:pt x="4279652" y="2294"/>
                          <a:pt x="4200762" y="50710"/>
                          <a:pt x="3930091" y="27432"/>
                        </a:cubicBezTo>
                        <a:cubicBezTo>
                          <a:pt x="3659420" y="4154"/>
                          <a:pt x="3456052" y="31438"/>
                          <a:pt x="3290011" y="27432"/>
                        </a:cubicBezTo>
                        <a:cubicBezTo>
                          <a:pt x="3123970" y="23426"/>
                          <a:pt x="2882392" y="41962"/>
                          <a:pt x="2649931" y="27432"/>
                        </a:cubicBezTo>
                        <a:cubicBezTo>
                          <a:pt x="2417470" y="12902"/>
                          <a:pt x="2238426" y="16481"/>
                          <a:pt x="2054657" y="27432"/>
                        </a:cubicBezTo>
                        <a:cubicBezTo>
                          <a:pt x="1870888" y="38383"/>
                          <a:pt x="1566368" y="54184"/>
                          <a:pt x="1324966" y="27432"/>
                        </a:cubicBezTo>
                        <a:cubicBezTo>
                          <a:pt x="1083564" y="680"/>
                          <a:pt x="787410" y="20090"/>
                          <a:pt x="595274" y="27432"/>
                        </a:cubicBezTo>
                        <a:cubicBezTo>
                          <a:pt x="403138" y="34774"/>
                          <a:pt x="169622" y="19643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pic>
        <p:nvPicPr>
          <p:cNvPr id="9" name="Imagen 8" descr="Dibujo con letras&#10;&#10;El contenido generado por IA puede ser incorrecto.">
            <a:extLst>
              <a:ext uri="{FF2B5EF4-FFF2-40B4-BE49-F238E27FC236}">
                <a16:creationId xmlns:a16="http://schemas.microsoft.com/office/drawing/2014/main" id="{F2CF6B01-45CE-0217-92B0-7D72D1D894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7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56A27AE-692C-7747-AF41-F7682DE8A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95251" y="1403840"/>
            <a:ext cx="9001496" cy="2698709"/>
          </a:xfrm>
        </p:spPr>
        <p:txBody>
          <a:bodyPr anchor="ctr" anchorCtr="0">
            <a:normAutofit/>
          </a:bodyPr>
          <a:lstStyle>
            <a:lvl1pPr algn="ctr">
              <a:defRPr sz="68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6E13EBD-E174-CE44-8613-635DE8109A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95251" y="4658794"/>
            <a:ext cx="9088582" cy="1124712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63656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blipFill dpi="0" rotWithShape="1">
          <a:blip r:embed="rId2">
            <a:alphaModFix amt="3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5">
            <a:extLst>
              <a:ext uri="{FF2B5EF4-FFF2-40B4-BE49-F238E27FC236}">
                <a16:creationId xmlns:a16="http://schemas.microsoft.com/office/drawing/2014/main" id="{0C6AA1D4-FAA9-C216-01BD-B3CC7C1B9A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80585" y="135466"/>
            <a:ext cx="9001496" cy="966827"/>
          </a:xfrm>
        </p:spPr>
        <p:txBody>
          <a:bodyPr anchor="ctr" anchorCtr="0">
            <a:noAutofit/>
          </a:bodyPr>
          <a:lstStyle>
            <a:lvl1pPr algn="r">
              <a:defRPr sz="48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42B7A-FD14-260D-3FD2-A771430DB95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1248" y="1670756"/>
            <a:ext cx="10515600" cy="443743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79807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5">
            <a:extLst>
              <a:ext uri="{FF2B5EF4-FFF2-40B4-BE49-F238E27FC236}">
                <a16:creationId xmlns:a16="http://schemas.microsoft.com/office/drawing/2014/main" id="{1362FA22-DA6D-FEEE-CCBF-946E5D128F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1264420"/>
            <a:ext cx="10515600" cy="718406"/>
          </a:xfrm>
        </p:spPr>
        <p:txBody>
          <a:bodyPr anchor="ctr" anchorCtr="0">
            <a:noAutofit/>
          </a:bodyPr>
          <a:lstStyle>
            <a:lvl1pPr algn="l">
              <a:defRPr sz="48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158CE2-2FED-7D15-72A9-12AE1E3C930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41248" y="2325512"/>
            <a:ext cx="10515600" cy="378268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802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53661" y="391935"/>
            <a:ext cx="6465017" cy="3182883"/>
          </a:xfrm>
        </p:spPr>
        <p:txBody>
          <a:bodyPr wrap="square" tIns="46800" anchor="t" anchorCtr="0">
            <a:normAutofit/>
          </a:bodyPr>
          <a:lstStyle>
            <a:lvl1pPr algn="l">
              <a:defRPr sz="72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6356649" y="5209090"/>
            <a:ext cx="4243589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6876B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243589"/>
                      <a:gd name="connsiteY0" fmla="*/ 0 h 27432"/>
                      <a:gd name="connsiteX1" fmla="*/ 563791 w 4243589"/>
                      <a:gd name="connsiteY1" fmla="*/ 0 h 27432"/>
                      <a:gd name="connsiteX2" fmla="*/ 1042710 w 4243589"/>
                      <a:gd name="connsiteY2" fmla="*/ 0 h 27432"/>
                      <a:gd name="connsiteX3" fmla="*/ 1564066 w 4243589"/>
                      <a:gd name="connsiteY3" fmla="*/ 0 h 27432"/>
                      <a:gd name="connsiteX4" fmla="*/ 2212729 w 4243589"/>
                      <a:gd name="connsiteY4" fmla="*/ 0 h 27432"/>
                      <a:gd name="connsiteX5" fmla="*/ 2776520 w 4243589"/>
                      <a:gd name="connsiteY5" fmla="*/ 0 h 27432"/>
                      <a:gd name="connsiteX6" fmla="*/ 3297875 w 4243589"/>
                      <a:gd name="connsiteY6" fmla="*/ 0 h 27432"/>
                      <a:gd name="connsiteX7" fmla="*/ 4243589 w 4243589"/>
                      <a:gd name="connsiteY7" fmla="*/ 0 h 27432"/>
                      <a:gd name="connsiteX8" fmla="*/ 4243589 w 4243589"/>
                      <a:gd name="connsiteY8" fmla="*/ 27432 h 27432"/>
                      <a:gd name="connsiteX9" fmla="*/ 3637362 w 4243589"/>
                      <a:gd name="connsiteY9" fmla="*/ 27432 h 27432"/>
                      <a:gd name="connsiteX10" fmla="*/ 3116007 w 4243589"/>
                      <a:gd name="connsiteY10" fmla="*/ 27432 h 27432"/>
                      <a:gd name="connsiteX11" fmla="*/ 2424908 w 4243589"/>
                      <a:gd name="connsiteY11" fmla="*/ 27432 h 27432"/>
                      <a:gd name="connsiteX12" fmla="*/ 1861117 w 4243589"/>
                      <a:gd name="connsiteY12" fmla="*/ 27432 h 27432"/>
                      <a:gd name="connsiteX13" fmla="*/ 1382198 w 4243589"/>
                      <a:gd name="connsiteY13" fmla="*/ 27432 h 27432"/>
                      <a:gd name="connsiteX14" fmla="*/ 733535 w 4243589"/>
                      <a:gd name="connsiteY14" fmla="*/ 27432 h 27432"/>
                      <a:gd name="connsiteX15" fmla="*/ 0 w 4243589"/>
                      <a:gd name="connsiteY15" fmla="*/ 27432 h 27432"/>
                      <a:gd name="connsiteX16" fmla="*/ 0 w 4243589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243589" h="27432" fill="none" extrusionOk="0">
                        <a:moveTo>
                          <a:pt x="0" y="0"/>
                        </a:moveTo>
                        <a:cubicBezTo>
                          <a:pt x="157351" y="-15653"/>
                          <a:pt x="378877" y="-5828"/>
                          <a:pt x="563791" y="0"/>
                        </a:cubicBezTo>
                        <a:cubicBezTo>
                          <a:pt x="748705" y="5828"/>
                          <a:pt x="905659" y="-5525"/>
                          <a:pt x="1042710" y="0"/>
                        </a:cubicBezTo>
                        <a:cubicBezTo>
                          <a:pt x="1179761" y="5525"/>
                          <a:pt x="1356845" y="-21288"/>
                          <a:pt x="1564066" y="0"/>
                        </a:cubicBezTo>
                        <a:cubicBezTo>
                          <a:pt x="1771287" y="21288"/>
                          <a:pt x="1912099" y="25135"/>
                          <a:pt x="2212729" y="0"/>
                        </a:cubicBezTo>
                        <a:cubicBezTo>
                          <a:pt x="2513359" y="-25135"/>
                          <a:pt x="2514918" y="-27119"/>
                          <a:pt x="2776520" y="0"/>
                        </a:cubicBezTo>
                        <a:cubicBezTo>
                          <a:pt x="3038122" y="27119"/>
                          <a:pt x="3178771" y="18116"/>
                          <a:pt x="3297875" y="0"/>
                        </a:cubicBezTo>
                        <a:cubicBezTo>
                          <a:pt x="3416980" y="-18116"/>
                          <a:pt x="4012240" y="-40869"/>
                          <a:pt x="4243589" y="0"/>
                        </a:cubicBezTo>
                        <a:cubicBezTo>
                          <a:pt x="4242616" y="8304"/>
                          <a:pt x="4243111" y="21512"/>
                          <a:pt x="4243589" y="27432"/>
                        </a:cubicBezTo>
                        <a:cubicBezTo>
                          <a:pt x="4112949" y="6289"/>
                          <a:pt x="3928037" y="10975"/>
                          <a:pt x="3637362" y="27432"/>
                        </a:cubicBezTo>
                        <a:cubicBezTo>
                          <a:pt x="3346687" y="43889"/>
                          <a:pt x="3254446" y="35813"/>
                          <a:pt x="3116007" y="27432"/>
                        </a:cubicBezTo>
                        <a:cubicBezTo>
                          <a:pt x="2977569" y="19051"/>
                          <a:pt x="2620228" y="38017"/>
                          <a:pt x="2424908" y="27432"/>
                        </a:cubicBezTo>
                        <a:cubicBezTo>
                          <a:pt x="2229588" y="16847"/>
                          <a:pt x="2088287" y="5290"/>
                          <a:pt x="1861117" y="27432"/>
                        </a:cubicBezTo>
                        <a:cubicBezTo>
                          <a:pt x="1633947" y="49574"/>
                          <a:pt x="1502447" y="8273"/>
                          <a:pt x="1382198" y="27432"/>
                        </a:cubicBezTo>
                        <a:cubicBezTo>
                          <a:pt x="1261949" y="46591"/>
                          <a:pt x="1045440" y="37497"/>
                          <a:pt x="733535" y="27432"/>
                        </a:cubicBezTo>
                        <a:cubicBezTo>
                          <a:pt x="421630" y="17367"/>
                          <a:pt x="341257" y="-9215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243589" h="27432" stroke="0" extrusionOk="0">
                        <a:moveTo>
                          <a:pt x="0" y="0"/>
                        </a:moveTo>
                        <a:cubicBezTo>
                          <a:pt x="128164" y="17204"/>
                          <a:pt x="312653" y="1129"/>
                          <a:pt x="563791" y="0"/>
                        </a:cubicBezTo>
                        <a:cubicBezTo>
                          <a:pt x="814929" y="-1129"/>
                          <a:pt x="837271" y="8503"/>
                          <a:pt x="1042710" y="0"/>
                        </a:cubicBezTo>
                        <a:cubicBezTo>
                          <a:pt x="1248149" y="-8503"/>
                          <a:pt x="1588432" y="-28862"/>
                          <a:pt x="1733809" y="0"/>
                        </a:cubicBezTo>
                        <a:cubicBezTo>
                          <a:pt x="1879186" y="28862"/>
                          <a:pt x="2052815" y="5974"/>
                          <a:pt x="2297600" y="0"/>
                        </a:cubicBezTo>
                        <a:cubicBezTo>
                          <a:pt x="2542385" y="-5974"/>
                          <a:pt x="2699960" y="-23550"/>
                          <a:pt x="2861391" y="0"/>
                        </a:cubicBezTo>
                        <a:cubicBezTo>
                          <a:pt x="3022822" y="23550"/>
                          <a:pt x="3390411" y="25272"/>
                          <a:pt x="3552490" y="0"/>
                        </a:cubicBezTo>
                        <a:cubicBezTo>
                          <a:pt x="3714569" y="-25272"/>
                          <a:pt x="3950585" y="-31327"/>
                          <a:pt x="4243589" y="0"/>
                        </a:cubicBezTo>
                        <a:cubicBezTo>
                          <a:pt x="4244074" y="9333"/>
                          <a:pt x="4244867" y="19699"/>
                          <a:pt x="4243589" y="27432"/>
                        </a:cubicBezTo>
                        <a:cubicBezTo>
                          <a:pt x="4130424" y="7904"/>
                          <a:pt x="3932803" y="51393"/>
                          <a:pt x="3722234" y="27432"/>
                        </a:cubicBezTo>
                        <a:cubicBezTo>
                          <a:pt x="3511665" y="3471"/>
                          <a:pt x="3269903" y="55138"/>
                          <a:pt x="3116007" y="27432"/>
                        </a:cubicBezTo>
                        <a:cubicBezTo>
                          <a:pt x="2962111" y="-274"/>
                          <a:pt x="2744280" y="32368"/>
                          <a:pt x="2509780" y="27432"/>
                        </a:cubicBezTo>
                        <a:cubicBezTo>
                          <a:pt x="2275280" y="22496"/>
                          <a:pt x="2066059" y="52808"/>
                          <a:pt x="1945989" y="27432"/>
                        </a:cubicBezTo>
                        <a:cubicBezTo>
                          <a:pt x="1825919" y="2056"/>
                          <a:pt x="1407329" y="21760"/>
                          <a:pt x="1254890" y="27432"/>
                        </a:cubicBezTo>
                        <a:cubicBezTo>
                          <a:pt x="1102451" y="33104"/>
                          <a:pt x="837950" y="40817"/>
                          <a:pt x="563791" y="27432"/>
                        </a:cubicBezTo>
                        <a:cubicBezTo>
                          <a:pt x="289632" y="14047"/>
                          <a:pt x="132768" y="16249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101E2BB-ECA5-E340-8575-C7008AF3352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912" y="3802491"/>
            <a:ext cx="6465017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5D63437-8B77-1E49-B7D2-0ADC221BE05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14975" y="5539109"/>
            <a:ext cx="1398209" cy="1161780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11" name="Marcador de posición de imagen 9">
            <a:extLst>
              <a:ext uri="{FF2B5EF4-FFF2-40B4-BE49-F238E27FC236}">
                <a16:creationId xmlns:a16="http://schemas.microsoft.com/office/drawing/2014/main" id="{7DE672CA-2A76-0544-A779-4B43118D216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478444" y="5539109"/>
            <a:ext cx="1398209" cy="1151379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13" name="Marcador de posición de imagen 11">
            <a:extLst>
              <a:ext uri="{FF2B5EF4-FFF2-40B4-BE49-F238E27FC236}">
                <a16:creationId xmlns:a16="http://schemas.microsoft.com/office/drawing/2014/main" id="{7E7D9B9A-5C78-A34A-AE51-11B6FFF63FF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41913" y="5545841"/>
            <a:ext cx="1398209" cy="1134246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8" name="Marcador de posición de imagen 8">
            <a:extLst>
              <a:ext uri="{FF2B5EF4-FFF2-40B4-BE49-F238E27FC236}">
                <a16:creationId xmlns:a16="http://schemas.microsoft.com/office/drawing/2014/main" id="{E739962C-69CF-E62A-83FD-DC494E6307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1072" y="391935"/>
            <a:ext cx="4585062" cy="6308953"/>
          </a:xfrm>
        </p:spPr>
        <p:txBody>
          <a:bodyPr/>
          <a:lstStyle>
            <a:lvl1pPr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</a:t>
            </a:r>
            <a:r>
              <a:rPr lang="es-ES" dirty="0" err="1"/>
              <a:t>picture</a:t>
            </a:r>
            <a:endParaRPr lang="es-ES" dirty="0"/>
          </a:p>
        </p:txBody>
      </p:sp>
      <p:pic>
        <p:nvPicPr>
          <p:cNvPr id="5" name="Imagen 4" descr="Imagen que contiene Logotipo&#10;&#10;El contenido generado por IA puede ser incorrecto.">
            <a:extLst>
              <a:ext uri="{FF2B5EF4-FFF2-40B4-BE49-F238E27FC236}">
                <a16:creationId xmlns:a16="http://schemas.microsoft.com/office/drawing/2014/main" id="{B32861FD-5D83-9522-9022-12BDC129D43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03718" y="5356030"/>
            <a:ext cx="1152931" cy="136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3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56A27AE-692C-7747-AF41-F7682DE8A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327026"/>
            <a:ext cx="10515600" cy="2698709"/>
          </a:xfrm>
        </p:spPr>
        <p:txBody>
          <a:bodyPr/>
          <a:lstStyle>
            <a:lvl1pPr algn="ctr">
              <a:defRPr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s-ES" dirty="0"/>
              <a:t>Clic to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9822214B-FDE9-9843-8D7A-B8117F3930A7}"/>
              </a:ext>
            </a:extLst>
          </p:cNvPr>
          <p:cNvSpPr/>
          <p:nvPr userDrawn="1"/>
        </p:nvSpPr>
        <p:spPr>
          <a:xfrm>
            <a:off x="3974205" y="4329230"/>
            <a:ext cx="4243589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4976A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243589"/>
                      <a:gd name="connsiteY0" fmla="*/ 0 h 27432"/>
                      <a:gd name="connsiteX1" fmla="*/ 563791 w 4243589"/>
                      <a:gd name="connsiteY1" fmla="*/ 0 h 27432"/>
                      <a:gd name="connsiteX2" fmla="*/ 1042710 w 4243589"/>
                      <a:gd name="connsiteY2" fmla="*/ 0 h 27432"/>
                      <a:gd name="connsiteX3" fmla="*/ 1564066 w 4243589"/>
                      <a:gd name="connsiteY3" fmla="*/ 0 h 27432"/>
                      <a:gd name="connsiteX4" fmla="*/ 2212729 w 4243589"/>
                      <a:gd name="connsiteY4" fmla="*/ 0 h 27432"/>
                      <a:gd name="connsiteX5" fmla="*/ 2776520 w 4243589"/>
                      <a:gd name="connsiteY5" fmla="*/ 0 h 27432"/>
                      <a:gd name="connsiteX6" fmla="*/ 3297875 w 4243589"/>
                      <a:gd name="connsiteY6" fmla="*/ 0 h 27432"/>
                      <a:gd name="connsiteX7" fmla="*/ 4243589 w 4243589"/>
                      <a:gd name="connsiteY7" fmla="*/ 0 h 27432"/>
                      <a:gd name="connsiteX8" fmla="*/ 4243589 w 4243589"/>
                      <a:gd name="connsiteY8" fmla="*/ 27432 h 27432"/>
                      <a:gd name="connsiteX9" fmla="*/ 3637362 w 4243589"/>
                      <a:gd name="connsiteY9" fmla="*/ 27432 h 27432"/>
                      <a:gd name="connsiteX10" fmla="*/ 3116007 w 4243589"/>
                      <a:gd name="connsiteY10" fmla="*/ 27432 h 27432"/>
                      <a:gd name="connsiteX11" fmla="*/ 2424908 w 4243589"/>
                      <a:gd name="connsiteY11" fmla="*/ 27432 h 27432"/>
                      <a:gd name="connsiteX12" fmla="*/ 1861117 w 4243589"/>
                      <a:gd name="connsiteY12" fmla="*/ 27432 h 27432"/>
                      <a:gd name="connsiteX13" fmla="*/ 1382198 w 4243589"/>
                      <a:gd name="connsiteY13" fmla="*/ 27432 h 27432"/>
                      <a:gd name="connsiteX14" fmla="*/ 733535 w 4243589"/>
                      <a:gd name="connsiteY14" fmla="*/ 27432 h 27432"/>
                      <a:gd name="connsiteX15" fmla="*/ 0 w 4243589"/>
                      <a:gd name="connsiteY15" fmla="*/ 27432 h 27432"/>
                      <a:gd name="connsiteX16" fmla="*/ 0 w 4243589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243589" h="27432" fill="none" extrusionOk="0">
                        <a:moveTo>
                          <a:pt x="0" y="0"/>
                        </a:moveTo>
                        <a:cubicBezTo>
                          <a:pt x="157351" y="-15653"/>
                          <a:pt x="378877" y="-5828"/>
                          <a:pt x="563791" y="0"/>
                        </a:cubicBezTo>
                        <a:cubicBezTo>
                          <a:pt x="748705" y="5828"/>
                          <a:pt x="905659" y="-5525"/>
                          <a:pt x="1042710" y="0"/>
                        </a:cubicBezTo>
                        <a:cubicBezTo>
                          <a:pt x="1179761" y="5525"/>
                          <a:pt x="1356845" y="-21288"/>
                          <a:pt x="1564066" y="0"/>
                        </a:cubicBezTo>
                        <a:cubicBezTo>
                          <a:pt x="1771287" y="21288"/>
                          <a:pt x="1912099" y="25135"/>
                          <a:pt x="2212729" y="0"/>
                        </a:cubicBezTo>
                        <a:cubicBezTo>
                          <a:pt x="2513359" y="-25135"/>
                          <a:pt x="2514918" y="-27119"/>
                          <a:pt x="2776520" y="0"/>
                        </a:cubicBezTo>
                        <a:cubicBezTo>
                          <a:pt x="3038122" y="27119"/>
                          <a:pt x="3178771" y="18116"/>
                          <a:pt x="3297875" y="0"/>
                        </a:cubicBezTo>
                        <a:cubicBezTo>
                          <a:pt x="3416980" y="-18116"/>
                          <a:pt x="4012240" y="-40869"/>
                          <a:pt x="4243589" y="0"/>
                        </a:cubicBezTo>
                        <a:cubicBezTo>
                          <a:pt x="4242616" y="8304"/>
                          <a:pt x="4243111" y="21512"/>
                          <a:pt x="4243589" y="27432"/>
                        </a:cubicBezTo>
                        <a:cubicBezTo>
                          <a:pt x="4112949" y="6289"/>
                          <a:pt x="3928037" y="10975"/>
                          <a:pt x="3637362" y="27432"/>
                        </a:cubicBezTo>
                        <a:cubicBezTo>
                          <a:pt x="3346687" y="43889"/>
                          <a:pt x="3254446" y="35813"/>
                          <a:pt x="3116007" y="27432"/>
                        </a:cubicBezTo>
                        <a:cubicBezTo>
                          <a:pt x="2977569" y="19051"/>
                          <a:pt x="2620228" y="38017"/>
                          <a:pt x="2424908" y="27432"/>
                        </a:cubicBezTo>
                        <a:cubicBezTo>
                          <a:pt x="2229588" y="16847"/>
                          <a:pt x="2088287" y="5290"/>
                          <a:pt x="1861117" y="27432"/>
                        </a:cubicBezTo>
                        <a:cubicBezTo>
                          <a:pt x="1633947" y="49574"/>
                          <a:pt x="1502447" y="8273"/>
                          <a:pt x="1382198" y="27432"/>
                        </a:cubicBezTo>
                        <a:cubicBezTo>
                          <a:pt x="1261949" y="46591"/>
                          <a:pt x="1045440" y="37497"/>
                          <a:pt x="733535" y="27432"/>
                        </a:cubicBezTo>
                        <a:cubicBezTo>
                          <a:pt x="421630" y="17367"/>
                          <a:pt x="341257" y="-9215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243589" h="27432" stroke="0" extrusionOk="0">
                        <a:moveTo>
                          <a:pt x="0" y="0"/>
                        </a:moveTo>
                        <a:cubicBezTo>
                          <a:pt x="128164" y="17204"/>
                          <a:pt x="312653" y="1129"/>
                          <a:pt x="563791" y="0"/>
                        </a:cubicBezTo>
                        <a:cubicBezTo>
                          <a:pt x="814929" y="-1129"/>
                          <a:pt x="837271" y="8503"/>
                          <a:pt x="1042710" y="0"/>
                        </a:cubicBezTo>
                        <a:cubicBezTo>
                          <a:pt x="1248149" y="-8503"/>
                          <a:pt x="1588432" y="-28862"/>
                          <a:pt x="1733809" y="0"/>
                        </a:cubicBezTo>
                        <a:cubicBezTo>
                          <a:pt x="1879186" y="28862"/>
                          <a:pt x="2052815" y="5974"/>
                          <a:pt x="2297600" y="0"/>
                        </a:cubicBezTo>
                        <a:cubicBezTo>
                          <a:pt x="2542385" y="-5974"/>
                          <a:pt x="2699960" y="-23550"/>
                          <a:pt x="2861391" y="0"/>
                        </a:cubicBezTo>
                        <a:cubicBezTo>
                          <a:pt x="3022822" y="23550"/>
                          <a:pt x="3390411" y="25272"/>
                          <a:pt x="3552490" y="0"/>
                        </a:cubicBezTo>
                        <a:cubicBezTo>
                          <a:pt x="3714569" y="-25272"/>
                          <a:pt x="3950585" y="-31327"/>
                          <a:pt x="4243589" y="0"/>
                        </a:cubicBezTo>
                        <a:cubicBezTo>
                          <a:pt x="4244074" y="9333"/>
                          <a:pt x="4244867" y="19699"/>
                          <a:pt x="4243589" y="27432"/>
                        </a:cubicBezTo>
                        <a:cubicBezTo>
                          <a:pt x="4130424" y="7904"/>
                          <a:pt x="3932803" y="51393"/>
                          <a:pt x="3722234" y="27432"/>
                        </a:cubicBezTo>
                        <a:cubicBezTo>
                          <a:pt x="3511665" y="3471"/>
                          <a:pt x="3269903" y="55138"/>
                          <a:pt x="3116007" y="27432"/>
                        </a:cubicBezTo>
                        <a:cubicBezTo>
                          <a:pt x="2962111" y="-274"/>
                          <a:pt x="2744280" y="32368"/>
                          <a:pt x="2509780" y="27432"/>
                        </a:cubicBezTo>
                        <a:cubicBezTo>
                          <a:pt x="2275280" y="22496"/>
                          <a:pt x="2066059" y="52808"/>
                          <a:pt x="1945989" y="27432"/>
                        </a:cubicBezTo>
                        <a:cubicBezTo>
                          <a:pt x="1825919" y="2056"/>
                          <a:pt x="1407329" y="21760"/>
                          <a:pt x="1254890" y="27432"/>
                        </a:cubicBezTo>
                        <a:cubicBezTo>
                          <a:pt x="1102451" y="33104"/>
                          <a:pt x="837950" y="40817"/>
                          <a:pt x="563791" y="27432"/>
                        </a:cubicBezTo>
                        <a:cubicBezTo>
                          <a:pt x="289632" y="14047"/>
                          <a:pt x="132768" y="16249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6E13EBD-E174-CE44-8613-635DE8109A2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4810024"/>
            <a:ext cx="10515600" cy="1124712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pic>
        <p:nvPicPr>
          <p:cNvPr id="3" name="Imagen 2" descr="Imagen que contiene Texto&#10;&#10;El contenido generado por IA puede ser incorrecto.">
            <a:extLst>
              <a:ext uri="{FF2B5EF4-FFF2-40B4-BE49-F238E27FC236}">
                <a16:creationId xmlns:a16="http://schemas.microsoft.com/office/drawing/2014/main" id="{913ADE36-EE23-DE0D-FFD1-5EC575D81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522"/>
            <a:ext cx="2555913" cy="101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81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B6C2E-05B6-C8B2-4DFB-E965FC38ED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13305" y="246117"/>
            <a:ext cx="6465017" cy="3182883"/>
          </a:xfrm>
        </p:spPr>
        <p:txBody>
          <a:bodyPr wrap="square" tIns="46800" anchor="t" anchorCtr="0">
            <a:normAutofit/>
          </a:bodyPr>
          <a:lstStyle>
            <a:lvl1pPr algn="r">
              <a:defRPr sz="72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Rectangle 6" descr="Tag=AccentColor&#10;Flavor=Light&#10;Target=FillAndLine">
            <a:extLst>
              <a:ext uri="{FF2B5EF4-FFF2-40B4-BE49-F238E27FC236}">
                <a16:creationId xmlns:a16="http://schemas.microsoft.com/office/drawing/2014/main" id="{646845D1-6819-8937-DAE9-ACEB89D575B0}"/>
              </a:ext>
            </a:extLst>
          </p:cNvPr>
          <p:cNvSpPr/>
          <p:nvPr userDrawn="1"/>
        </p:nvSpPr>
        <p:spPr>
          <a:xfrm>
            <a:off x="6616293" y="5063272"/>
            <a:ext cx="4243589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6876B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243589"/>
                      <a:gd name="connsiteY0" fmla="*/ 0 h 27432"/>
                      <a:gd name="connsiteX1" fmla="*/ 563791 w 4243589"/>
                      <a:gd name="connsiteY1" fmla="*/ 0 h 27432"/>
                      <a:gd name="connsiteX2" fmla="*/ 1042710 w 4243589"/>
                      <a:gd name="connsiteY2" fmla="*/ 0 h 27432"/>
                      <a:gd name="connsiteX3" fmla="*/ 1564066 w 4243589"/>
                      <a:gd name="connsiteY3" fmla="*/ 0 h 27432"/>
                      <a:gd name="connsiteX4" fmla="*/ 2212729 w 4243589"/>
                      <a:gd name="connsiteY4" fmla="*/ 0 h 27432"/>
                      <a:gd name="connsiteX5" fmla="*/ 2776520 w 4243589"/>
                      <a:gd name="connsiteY5" fmla="*/ 0 h 27432"/>
                      <a:gd name="connsiteX6" fmla="*/ 3297875 w 4243589"/>
                      <a:gd name="connsiteY6" fmla="*/ 0 h 27432"/>
                      <a:gd name="connsiteX7" fmla="*/ 4243589 w 4243589"/>
                      <a:gd name="connsiteY7" fmla="*/ 0 h 27432"/>
                      <a:gd name="connsiteX8" fmla="*/ 4243589 w 4243589"/>
                      <a:gd name="connsiteY8" fmla="*/ 27432 h 27432"/>
                      <a:gd name="connsiteX9" fmla="*/ 3637362 w 4243589"/>
                      <a:gd name="connsiteY9" fmla="*/ 27432 h 27432"/>
                      <a:gd name="connsiteX10" fmla="*/ 3116007 w 4243589"/>
                      <a:gd name="connsiteY10" fmla="*/ 27432 h 27432"/>
                      <a:gd name="connsiteX11" fmla="*/ 2424908 w 4243589"/>
                      <a:gd name="connsiteY11" fmla="*/ 27432 h 27432"/>
                      <a:gd name="connsiteX12" fmla="*/ 1861117 w 4243589"/>
                      <a:gd name="connsiteY12" fmla="*/ 27432 h 27432"/>
                      <a:gd name="connsiteX13" fmla="*/ 1382198 w 4243589"/>
                      <a:gd name="connsiteY13" fmla="*/ 27432 h 27432"/>
                      <a:gd name="connsiteX14" fmla="*/ 733535 w 4243589"/>
                      <a:gd name="connsiteY14" fmla="*/ 27432 h 27432"/>
                      <a:gd name="connsiteX15" fmla="*/ 0 w 4243589"/>
                      <a:gd name="connsiteY15" fmla="*/ 27432 h 27432"/>
                      <a:gd name="connsiteX16" fmla="*/ 0 w 4243589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243589" h="27432" fill="none" extrusionOk="0">
                        <a:moveTo>
                          <a:pt x="0" y="0"/>
                        </a:moveTo>
                        <a:cubicBezTo>
                          <a:pt x="157351" y="-15653"/>
                          <a:pt x="378877" y="-5828"/>
                          <a:pt x="563791" y="0"/>
                        </a:cubicBezTo>
                        <a:cubicBezTo>
                          <a:pt x="748705" y="5828"/>
                          <a:pt x="905659" y="-5525"/>
                          <a:pt x="1042710" y="0"/>
                        </a:cubicBezTo>
                        <a:cubicBezTo>
                          <a:pt x="1179761" y="5525"/>
                          <a:pt x="1356845" y="-21288"/>
                          <a:pt x="1564066" y="0"/>
                        </a:cubicBezTo>
                        <a:cubicBezTo>
                          <a:pt x="1771287" y="21288"/>
                          <a:pt x="1912099" y="25135"/>
                          <a:pt x="2212729" y="0"/>
                        </a:cubicBezTo>
                        <a:cubicBezTo>
                          <a:pt x="2513359" y="-25135"/>
                          <a:pt x="2514918" y="-27119"/>
                          <a:pt x="2776520" y="0"/>
                        </a:cubicBezTo>
                        <a:cubicBezTo>
                          <a:pt x="3038122" y="27119"/>
                          <a:pt x="3178771" y="18116"/>
                          <a:pt x="3297875" y="0"/>
                        </a:cubicBezTo>
                        <a:cubicBezTo>
                          <a:pt x="3416980" y="-18116"/>
                          <a:pt x="4012240" y="-40869"/>
                          <a:pt x="4243589" y="0"/>
                        </a:cubicBezTo>
                        <a:cubicBezTo>
                          <a:pt x="4242616" y="8304"/>
                          <a:pt x="4243111" y="21512"/>
                          <a:pt x="4243589" y="27432"/>
                        </a:cubicBezTo>
                        <a:cubicBezTo>
                          <a:pt x="4112949" y="6289"/>
                          <a:pt x="3928037" y="10975"/>
                          <a:pt x="3637362" y="27432"/>
                        </a:cubicBezTo>
                        <a:cubicBezTo>
                          <a:pt x="3346687" y="43889"/>
                          <a:pt x="3254446" y="35813"/>
                          <a:pt x="3116007" y="27432"/>
                        </a:cubicBezTo>
                        <a:cubicBezTo>
                          <a:pt x="2977569" y="19051"/>
                          <a:pt x="2620228" y="38017"/>
                          <a:pt x="2424908" y="27432"/>
                        </a:cubicBezTo>
                        <a:cubicBezTo>
                          <a:pt x="2229588" y="16847"/>
                          <a:pt x="2088287" y="5290"/>
                          <a:pt x="1861117" y="27432"/>
                        </a:cubicBezTo>
                        <a:cubicBezTo>
                          <a:pt x="1633947" y="49574"/>
                          <a:pt x="1502447" y="8273"/>
                          <a:pt x="1382198" y="27432"/>
                        </a:cubicBezTo>
                        <a:cubicBezTo>
                          <a:pt x="1261949" y="46591"/>
                          <a:pt x="1045440" y="37497"/>
                          <a:pt x="733535" y="27432"/>
                        </a:cubicBezTo>
                        <a:cubicBezTo>
                          <a:pt x="421630" y="17367"/>
                          <a:pt x="341257" y="-9215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243589" h="27432" stroke="0" extrusionOk="0">
                        <a:moveTo>
                          <a:pt x="0" y="0"/>
                        </a:moveTo>
                        <a:cubicBezTo>
                          <a:pt x="128164" y="17204"/>
                          <a:pt x="312653" y="1129"/>
                          <a:pt x="563791" y="0"/>
                        </a:cubicBezTo>
                        <a:cubicBezTo>
                          <a:pt x="814929" y="-1129"/>
                          <a:pt x="837271" y="8503"/>
                          <a:pt x="1042710" y="0"/>
                        </a:cubicBezTo>
                        <a:cubicBezTo>
                          <a:pt x="1248149" y="-8503"/>
                          <a:pt x="1588432" y="-28862"/>
                          <a:pt x="1733809" y="0"/>
                        </a:cubicBezTo>
                        <a:cubicBezTo>
                          <a:pt x="1879186" y="28862"/>
                          <a:pt x="2052815" y="5974"/>
                          <a:pt x="2297600" y="0"/>
                        </a:cubicBezTo>
                        <a:cubicBezTo>
                          <a:pt x="2542385" y="-5974"/>
                          <a:pt x="2699960" y="-23550"/>
                          <a:pt x="2861391" y="0"/>
                        </a:cubicBezTo>
                        <a:cubicBezTo>
                          <a:pt x="3022822" y="23550"/>
                          <a:pt x="3390411" y="25272"/>
                          <a:pt x="3552490" y="0"/>
                        </a:cubicBezTo>
                        <a:cubicBezTo>
                          <a:pt x="3714569" y="-25272"/>
                          <a:pt x="3950585" y="-31327"/>
                          <a:pt x="4243589" y="0"/>
                        </a:cubicBezTo>
                        <a:cubicBezTo>
                          <a:pt x="4244074" y="9333"/>
                          <a:pt x="4244867" y="19699"/>
                          <a:pt x="4243589" y="27432"/>
                        </a:cubicBezTo>
                        <a:cubicBezTo>
                          <a:pt x="4130424" y="7904"/>
                          <a:pt x="3932803" y="51393"/>
                          <a:pt x="3722234" y="27432"/>
                        </a:cubicBezTo>
                        <a:cubicBezTo>
                          <a:pt x="3511665" y="3471"/>
                          <a:pt x="3269903" y="55138"/>
                          <a:pt x="3116007" y="27432"/>
                        </a:cubicBezTo>
                        <a:cubicBezTo>
                          <a:pt x="2962111" y="-274"/>
                          <a:pt x="2744280" y="32368"/>
                          <a:pt x="2509780" y="27432"/>
                        </a:cubicBezTo>
                        <a:cubicBezTo>
                          <a:pt x="2275280" y="22496"/>
                          <a:pt x="2066059" y="52808"/>
                          <a:pt x="1945989" y="27432"/>
                        </a:cubicBezTo>
                        <a:cubicBezTo>
                          <a:pt x="1825919" y="2056"/>
                          <a:pt x="1407329" y="21760"/>
                          <a:pt x="1254890" y="27432"/>
                        </a:cubicBezTo>
                        <a:cubicBezTo>
                          <a:pt x="1102451" y="33104"/>
                          <a:pt x="837950" y="40817"/>
                          <a:pt x="563791" y="27432"/>
                        </a:cubicBezTo>
                        <a:cubicBezTo>
                          <a:pt x="289632" y="14047"/>
                          <a:pt x="132768" y="16249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AE367A0-EDDF-1F05-EE2A-5F4DE8B968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25556" y="3656673"/>
            <a:ext cx="6465017" cy="1124712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5" name="Marcador de posición de imagen 7">
            <a:extLst>
              <a:ext uri="{FF2B5EF4-FFF2-40B4-BE49-F238E27FC236}">
                <a16:creationId xmlns:a16="http://schemas.microsoft.com/office/drawing/2014/main" id="{32E710EF-3B33-CC7A-1CB9-3D2C02D8A6E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74619" y="5393291"/>
            <a:ext cx="1398209" cy="1161780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6" name="Marcador de posición de imagen 9">
            <a:extLst>
              <a:ext uri="{FF2B5EF4-FFF2-40B4-BE49-F238E27FC236}">
                <a16:creationId xmlns:a16="http://schemas.microsoft.com/office/drawing/2014/main" id="{1B5E5B9B-95BC-70DF-871C-A7DB9007A19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38088" y="5393291"/>
            <a:ext cx="1398209" cy="1151379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7" name="Marcador de posición de imagen 11">
            <a:extLst>
              <a:ext uri="{FF2B5EF4-FFF2-40B4-BE49-F238E27FC236}">
                <a16:creationId xmlns:a16="http://schemas.microsoft.com/office/drawing/2014/main" id="{A6E5EB1D-6A84-8E25-0DBB-31351EDA007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601557" y="5400023"/>
            <a:ext cx="1398209" cy="1134246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8512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671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B6C2E-05B6-C8B2-4DFB-E965FC38ED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246117"/>
            <a:ext cx="5882322" cy="3182883"/>
          </a:xfrm>
        </p:spPr>
        <p:txBody>
          <a:bodyPr wrap="square" tIns="46800" anchor="t" anchorCtr="0">
            <a:normAutofit/>
          </a:bodyPr>
          <a:lstStyle>
            <a:lvl1pPr algn="r">
              <a:defRPr sz="60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Rectangle 6" descr="Tag=AccentColor&#10;Flavor=Light&#10;Target=FillAndLine">
            <a:extLst>
              <a:ext uri="{FF2B5EF4-FFF2-40B4-BE49-F238E27FC236}">
                <a16:creationId xmlns:a16="http://schemas.microsoft.com/office/drawing/2014/main" id="{646845D1-6819-8937-DAE9-ACEB89D575B0}"/>
              </a:ext>
            </a:extLst>
          </p:cNvPr>
          <p:cNvSpPr/>
          <p:nvPr userDrawn="1"/>
        </p:nvSpPr>
        <p:spPr>
          <a:xfrm>
            <a:off x="7192026" y="5076988"/>
            <a:ext cx="4243589" cy="27432"/>
          </a:xfrm>
          <a:prstGeom prst="rect">
            <a:avLst/>
          </a:prstGeom>
          <a:solidFill>
            <a:srgbClr val="6876B4"/>
          </a:solidFill>
          <a:ln w="38100" cap="rnd">
            <a:solidFill>
              <a:srgbClr val="6876B4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243589"/>
                      <a:gd name="connsiteY0" fmla="*/ 0 h 27432"/>
                      <a:gd name="connsiteX1" fmla="*/ 563791 w 4243589"/>
                      <a:gd name="connsiteY1" fmla="*/ 0 h 27432"/>
                      <a:gd name="connsiteX2" fmla="*/ 1042710 w 4243589"/>
                      <a:gd name="connsiteY2" fmla="*/ 0 h 27432"/>
                      <a:gd name="connsiteX3" fmla="*/ 1564066 w 4243589"/>
                      <a:gd name="connsiteY3" fmla="*/ 0 h 27432"/>
                      <a:gd name="connsiteX4" fmla="*/ 2212729 w 4243589"/>
                      <a:gd name="connsiteY4" fmla="*/ 0 h 27432"/>
                      <a:gd name="connsiteX5" fmla="*/ 2776520 w 4243589"/>
                      <a:gd name="connsiteY5" fmla="*/ 0 h 27432"/>
                      <a:gd name="connsiteX6" fmla="*/ 3297875 w 4243589"/>
                      <a:gd name="connsiteY6" fmla="*/ 0 h 27432"/>
                      <a:gd name="connsiteX7" fmla="*/ 4243589 w 4243589"/>
                      <a:gd name="connsiteY7" fmla="*/ 0 h 27432"/>
                      <a:gd name="connsiteX8" fmla="*/ 4243589 w 4243589"/>
                      <a:gd name="connsiteY8" fmla="*/ 27432 h 27432"/>
                      <a:gd name="connsiteX9" fmla="*/ 3637362 w 4243589"/>
                      <a:gd name="connsiteY9" fmla="*/ 27432 h 27432"/>
                      <a:gd name="connsiteX10" fmla="*/ 3116007 w 4243589"/>
                      <a:gd name="connsiteY10" fmla="*/ 27432 h 27432"/>
                      <a:gd name="connsiteX11" fmla="*/ 2424908 w 4243589"/>
                      <a:gd name="connsiteY11" fmla="*/ 27432 h 27432"/>
                      <a:gd name="connsiteX12" fmla="*/ 1861117 w 4243589"/>
                      <a:gd name="connsiteY12" fmla="*/ 27432 h 27432"/>
                      <a:gd name="connsiteX13" fmla="*/ 1382198 w 4243589"/>
                      <a:gd name="connsiteY13" fmla="*/ 27432 h 27432"/>
                      <a:gd name="connsiteX14" fmla="*/ 733535 w 4243589"/>
                      <a:gd name="connsiteY14" fmla="*/ 27432 h 27432"/>
                      <a:gd name="connsiteX15" fmla="*/ 0 w 4243589"/>
                      <a:gd name="connsiteY15" fmla="*/ 27432 h 27432"/>
                      <a:gd name="connsiteX16" fmla="*/ 0 w 4243589"/>
                      <a:gd name="connsiteY16" fmla="*/ 0 h 27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243589" h="27432" fill="none" extrusionOk="0">
                        <a:moveTo>
                          <a:pt x="0" y="0"/>
                        </a:moveTo>
                        <a:cubicBezTo>
                          <a:pt x="157351" y="-15653"/>
                          <a:pt x="378877" y="-5828"/>
                          <a:pt x="563791" y="0"/>
                        </a:cubicBezTo>
                        <a:cubicBezTo>
                          <a:pt x="748705" y="5828"/>
                          <a:pt x="905659" y="-5525"/>
                          <a:pt x="1042710" y="0"/>
                        </a:cubicBezTo>
                        <a:cubicBezTo>
                          <a:pt x="1179761" y="5525"/>
                          <a:pt x="1356845" y="-21288"/>
                          <a:pt x="1564066" y="0"/>
                        </a:cubicBezTo>
                        <a:cubicBezTo>
                          <a:pt x="1771287" y="21288"/>
                          <a:pt x="1912099" y="25135"/>
                          <a:pt x="2212729" y="0"/>
                        </a:cubicBezTo>
                        <a:cubicBezTo>
                          <a:pt x="2513359" y="-25135"/>
                          <a:pt x="2514918" y="-27119"/>
                          <a:pt x="2776520" y="0"/>
                        </a:cubicBezTo>
                        <a:cubicBezTo>
                          <a:pt x="3038122" y="27119"/>
                          <a:pt x="3178771" y="18116"/>
                          <a:pt x="3297875" y="0"/>
                        </a:cubicBezTo>
                        <a:cubicBezTo>
                          <a:pt x="3416980" y="-18116"/>
                          <a:pt x="4012240" y="-40869"/>
                          <a:pt x="4243589" y="0"/>
                        </a:cubicBezTo>
                        <a:cubicBezTo>
                          <a:pt x="4242616" y="8304"/>
                          <a:pt x="4243111" y="21512"/>
                          <a:pt x="4243589" y="27432"/>
                        </a:cubicBezTo>
                        <a:cubicBezTo>
                          <a:pt x="4112949" y="6289"/>
                          <a:pt x="3928037" y="10975"/>
                          <a:pt x="3637362" y="27432"/>
                        </a:cubicBezTo>
                        <a:cubicBezTo>
                          <a:pt x="3346687" y="43889"/>
                          <a:pt x="3254446" y="35813"/>
                          <a:pt x="3116007" y="27432"/>
                        </a:cubicBezTo>
                        <a:cubicBezTo>
                          <a:pt x="2977569" y="19051"/>
                          <a:pt x="2620228" y="38017"/>
                          <a:pt x="2424908" y="27432"/>
                        </a:cubicBezTo>
                        <a:cubicBezTo>
                          <a:pt x="2229588" y="16847"/>
                          <a:pt x="2088287" y="5290"/>
                          <a:pt x="1861117" y="27432"/>
                        </a:cubicBezTo>
                        <a:cubicBezTo>
                          <a:pt x="1633947" y="49574"/>
                          <a:pt x="1502447" y="8273"/>
                          <a:pt x="1382198" y="27432"/>
                        </a:cubicBezTo>
                        <a:cubicBezTo>
                          <a:pt x="1261949" y="46591"/>
                          <a:pt x="1045440" y="37497"/>
                          <a:pt x="733535" y="27432"/>
                        </a:cubicBezTo>
                        <a:cubicBezTo>
                          <a:pt x="421630" y="17367"/>
                          <a:pt x="341257" y="-9215"/>
                          <a:pt x="0" y="27432"/>
                        </a:cubicBezTo>
                        <a:cubicBezTo>
                          <a:pt x="-1048" y="14992"/>
                          <a:pt x="-1120" y="7447"/>
                          <a:pt x="0" y="0"/>
                        </a:cubicBezTo>
                        <a:close/>
                      </a:path>
                      <a:path w="4243589" h="27432" stroke="0" extrusionOk="0">
                        <a:moveTo>
                          <a:pt x="0" y="0"/>
                        </a:moveTo>
                        <a:cubicBezTo>
                          <a:pt x="128164" y="17204"/>
                          <a:pt x="312653" y="1129"/>
                          <a:pt x="563791" y="0"/>
                        </a:cubicBezTo>
                        <a:cubicBezTo>
                          <a:pt x="814929" y="-1129"/>
                          <a:pt x="837271" y="8503"/>
                          <a:pt x="1042710" y="0"/>
                        </a:cubicBezTo>
                        <a:cubicBezTo>
                          <a:pt x="1248149" y="-8503"/>
                          <a:pt x="1588432" y="-28862"/>
                          <a:pt x="1733809" y="0"/>
                        </a:cubicBezTo>
                        <a:cubicBezTo>
                          <a:pt x="1879186" y="28862"/>
                          <a:pt x="2052815" y="5974"/>
                          <a:pt x="2297600" y="0"/>
                        </a:cubicBezTo>
                        <a:cubicBezTo>
                          <a:pt x="2542385" y="-5974"/>
                          <a:pt x="2699960" y="-23550"/>
                          <a:pt x="2861391" y="0"/>
                        </a:cubicBezTo>
                        <a:cubicBezTo>
                          <a:pt x="3022822" y="23550"/>
                          <a:pt x="3390411" y="25272"/>
                          <a:pt x="3552490" y="0"/>
                        </a:cubicBezTo>
                        <a:cubicBezTo>
                          <a:pt x="3714569" y="-25272"/>
                          <a:pt x="3950585" y="-31327"/>
                          <a:pt x="4243589" y="0"/>
                        </a:cubicBezTo>
                        <a:cubicBezTo>
                          <a:pt x="4244074" y="9333"/>
                          <a:pt x="4244867" y="19699"/>
                          <a:pt x="4243589" y="27432"/>
                        </a:cubicBezTo>
                        <a:cubicBezTo>
                          <a:pt x="4130424" y="7904"/>
                          <a:pt x="3932803" y="51393"/>
                          <a:pt x="3722234" y="27432"/>
                        </a:cubicBezTo>
                        <a:cubicBezTo>
                          <a:pt x="3511665" y="3471"/>
                          <a:pt x="3269903" y="55138"/>
                          <a:pt x="3116007" y="27432"/>
                        </a:cubicBezTo>
                        <a:cubicBezTo>
                          <a:pt x="2962111" y="-274"/>
                          <a:pt x="2744280" y="32368"/>
                          <a:pt x="2509780" y="27432"/>
                        </a:cubicBezTo>
                        <a:cubicBezTo>
                          <a:pt x="2275280" y="22496"/>
                          <a:pt x="2066059" y="52808"/>
                          <a:pt x="1945989" y="27432"/>
                        </a:cubicBezTo>
                        <a:cubicBezTo>
                          <a:pt x="1825919" y="2056"/>
                          <a:pt x="1407329" y="21760"/>
                          <a:pt x="1254890" y="27432"/>
                        </a:cubicBezTo>
                        <a:cubicBezTo>
                          <a:pt x="1102451" y="33104"/>
                          <a:pt x="837950" y="40817"/>
                          <a:pt x="563791" y="27432"/>
                        </a:cubicBezTo>
                        <a:cubicBezTo>
                          <a:pt x="289632" y="14047"/>
                          <a:pt x="132768" y="16249"/>
                          <a:pt x="0" y="27432"/>
                        </a:cubicBezTo>
                        <a:cubicBezTo>
                          <a:pt x="211" y="18145"/>
                          <a:pt x="120" y="648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976A1"/>
              </a:solidFill>
              <a:latin typeface="Josefin Sans" pitchFamily="2" charset="77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AE367A0-EDDF-1F05-EE2A-5F4DE8B968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00" y="3656673"/>
            <a:ext cx="5894573" cy="1124712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4976A1"/>
                </a:solidFill>
                <a:latin typeface="Josefin Sans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5" name="Marcador de posición de imagen 7">
            <a:extLst>
              <a:ext uri="{FF2B5EF4-FFF2-40B4-BE49-F238E27FC236}">
                <a16:creationId xmlns:a16="http://schemas.microsoft.com/office/drawing/2014/main" id="{32E710EF-3B33-CC7A-1CB9-3D2C02D8A6E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74619" y="5393291"/>
            <a:ext cx="1398209" cy="1161780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6" name="Marcador de posición de imagen 9">
            <a:extLst>
              <a:ext uri="{FF2B5EF4-FFF2-40B4-BE49-F238E27FC236}">
                <a16:creationId xmlns:a16="http://schemas.microsoft.com/office/drawing/2014/main" id="{1B5E5B9B-95BC-70DF-871C-A7DB9007A19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738088" y="5393291"/>
            <a:ext cx="1398209" cy="1151379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  <p:sp>
        <p:nvSpPr>
          <p:cNvPr id="7" name="Marcador de posición de imagen 11">
            <a:extLst>
              <a:ext uri="{FF2B5EF4-FFF2-40B4-BE49-F238E27FC236}">
                <a16:creationId xmlns:a16="http://schemas.microsoft.com/office/drawing/2014/main" id="{A6E5EB1D-6A84-8E25-0DBB-31351EDA007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601557" y="5400023"/>
            <a:ext cx="1398209" cy="1134246"/>
          </a:xfrm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rgbClr val="4976A1"/>
                </a:solidFill>
                <a:latin typeface="Josefin Sans" pitchFamily="2" charset="77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dirty="0" err="1"/>
              <a:t>Click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logo </a:t>
            </a:r>
            <a:r>
              <a:rPr lang="es-ES" dirty="0" err="1"/>
              <a:t>image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7668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77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7" r:id="rId2"/>
    <p:sldLayoutId id="2147483702" r:id="rId3"/>
    <p:sldLayoutId id="2147483713" r:id="rId4"/>
    <p:sldLayoutId id="2147483698" r:id="rId5"/>
    <p:sldLayoutId id="2147483706" r:id="rId6"/>
    <p:sldLayoutId id="2147483705" r:id="rId7"/>
    <p:sldLayoutId id="2147483716" r:id="rId8"/>
    <p:sldLayoutId id="2147483714" r:id="rId9"/>
    <p:sldLayoutId id="2147483715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4" r:id="rId16"/>
    <p:sldLayoutId id="2147483695" r:id="rId17"/>
  </p:sldLayoutIdLst>
  <p:hf sldNum="0"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Skolar Sans Latn Cn Lt" panose="020D0000000400000000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kolar Sans Latn Cn Lt" panose="020D0000000400000000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kolar Sans Latn Cn Lt" panose="020D0000000400000000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kolar Sans Latn Cn Lt" panose="020D0000000400000000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kolar Sans Latn Cn Lt" panose="020D0000000400000000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kolar Sans Latn Cn Lt" panose="020D0000000400000000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AAC288-22D9-9425-B125-8A4A6E7B7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3BCC418-8DC7-EEDC-924C-C43A593168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333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1434F9-FFA3-05C0-F248-DBBD76823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A17A26-E389-525A-CCFF-CE1898497D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60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09D742-12E4-E346-EBC0-93DC569D3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F553505-95B1-FC55-D0FE-FE1BFAB902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303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5FA4C2-17ED-8CA8-3CEA-BD6A2FBB9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4C1D27-D4BC-3981-3689-621D9793D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810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A9A26-6405-E8CD-4C20-28903001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B7F579-A2AC-F0A4-C0FB-2D66F18690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2992B088-1973-E7F2-1A10-18F4BAD7D6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5004E1EA-32FA-6B9A-5D2D-A6AF69EB9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FD56215C-0D5F-F683-F87B-7487BF937E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29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649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5B1C48-F16A-A957-4408-00376900A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B494BB-3E87-611A-EBAF-01F4361806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CAC405D-C795-6B69-1150-8D62D2E9E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8723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TEEM2022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439D82"/>
      </a:accent6>
      <a:hlink>
        <a:srgbClr val="F49100"/>
      </a:hlink>
      <a:folHlink>
        <a:srgbClr val="85C1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0</Words>
  <Application>Microsoft Macintosh PowerPoint</Application>
  <PresentationFormat>Panorámica</PresentationFormat>
  <Paragraphs>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Josefin Sans</vt:lpstr>
      <vt:lpstr>Skolar Sans Latn Cn Lt</vt:lpstr>
      <vt:lpstr>SketchyVTI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Engaging women into STEM in Latin America: W-STEM project</dc:title>
  <dc:creator>Lucía  García Holgado</dc:creator>
  <cp:lastModifiedBy>LUCÍA GARCÍA HOLGADO</cp:lastModifiedBy>
  <cp:revision>9</cp:revision>
  <dcterms:created xsi:type="dcterms:W3CDTF">2020-09-17T18:37:49Z</dcterms:created>
  <dcterms:modified xsi:type="dcterms:W3CDTF">2025-10-14T17:58:03Z</dcterms:modified>
</cp:coreProperties>
</file>